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62" r:id="rId3"/>
    <p:sldId id="267" r:id="rId4"/>
    <p:sldId id="259" r:id="rId5"/>
    <p:sldId id="263" r:id="rId6"/>
    <p:sldId id="268" r:id="rId7"/>
    <p:sldId id="258" r:id="rId8"/>
    <p:sldId id="264" r:id="rId9"/>
    <p:sldId id="269" r:id="rId10"/>
    <p:sldId id="260" r:id="rId11"/>
    <p:sldId id="265" r:id="rId12"/>
    <p:sldId id="270" r:id="rId13"/>
    <p:sldId id="261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8"/>
  </p:normalViewPr>
  <p:slideViewPr>
    <p:cSldViewPr snapToGrid="0" snapToObjects="1">
      <p:cViewPr>
        <p:scale>
          <a:sx n="100" d="100"/>
          <a:sy n="100" d="100"/>
        </p:scale>
        <p:origin x="46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EE9A-8065-5440-BF84-5BF799E2608B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969AD-9260-1D45-908E-2B439FB2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9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FECE-1E5D-B046-AC54-6596A5136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904D0-5CB2-284B-A4A7-9DFAC419F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3B6C-31CD-734A-91C8-0303D4C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7524-FB0E-1641-A9F9-800629A8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9354-72B3-954A-8FC9-46E50C59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9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3E89-B099-BA4E-894A-569A8105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EB475-FBF3-0248-90AC-3A35A3A8F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CAE9E-B866-424D-A5FE-E2828B4E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4DF52-562D-FB4C-86BC-B384BAA2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868BA-4EB7-1944-92E7-31DF8E17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80F95-D393-404B-9331-019EBC764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9F887-8228-F245-A51D-0AA91201F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B839-99B9-1D4F-ABE1-E8EA41E0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32B69-4876-0C46-BF41-6D8D8FB1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CBD89-97E0-574D-B081-390E6C14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D909-B787-9B43-809D-2BE2D39C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288E-8BC1-5744-8153-A5FF6CA82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2197D-6DB8-EB4E-AAC1-66B0021E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63B3-5703-3F4B-B6D1-1B849442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06BF-9491-914F-8B8D-C7319713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7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7D3A-BD15-C847-B68F-91A925CF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3BF3-527D-D94D-9992-2E749F783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24E10-E913-4845-A9C4-889E8747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5BB01-ED71-B84F-BA65-2521A41A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651C1-5DC5-5447-85DC-1759D93A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D1B8-83F1-A340-88D5-3BF6DC57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AE6D-2B68-9944-AAC2-CB0C2BB0A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7DCE7-4231-9E47-AB1C-851C0BDEF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260A4-2C1C-8045-9B93-85720528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2304-10D8-0640-980F-2E0CEF8B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696F6-A3FB-C44B-A573-5DBC29B0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4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7D74-3447-DD4F-A017-2B4C3EA3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EF6D1-FF86-5E4D-8D8D-6ADFC3148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6E892-F570-F94A-BCAC-30EBFF217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BB2FE-EB2C-6E41-8492-15165DCD3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43CC2-E2DC-454E-A0B0-B7CDC8A59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7A675-992F-CE44-8B6A-4A912D30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436DA-524F-0C4C-A8F7-BFE948C7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26CDC-AEBF-E146-A4C1-095E897D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2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BAB6-E3A7-7D46-966B-541A2A62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CCA74-3FBD-4142-B40B-5595F8D0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866E4-8605-534A-8F03-F0D2DB84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97962-A260-3D43-82B2-1FD56558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684B1-FB4E-0441-88DE-C76D3FCF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610CF-4FD7-2C4F-981A-D1BAC425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BE00F-F84E-CC40-B4DE-E753D568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4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097A-51DE-DF4E-8B1F-102B9F41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A25F-CE95-EB43-95AB-F481959A3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BDEA1-C870-384A-9989-2561CD9BC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05F2-8DCD-F148-91EA-9F45DEF4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E9087-3160-D141-AF2A-13747A54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ECBBD-AFE7-0E42-ADAD-D9C0F2A0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4551-20D7-EB40-A8C1-6C56D93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E6937-BE68-4841-B5BB-86D1411DE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DEEE5-8614-C949-AFF0-32278BC8D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CCE78-CE72-D944-A047-1DA5457B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44556-FADD-9B4B-B931-ADD92B12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96512-B142-6B47-81F8-A05C155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8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69508-6338-2745-B3BA-8DBE6342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B810E-0AF3-0E47-B8D6-4E1CA114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2A3A1-74E7-9E4B-8AA4-23933393A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C0113-93BA-5848-871E-D8D1FCB39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FEB8-BD65-AC4D-BB49-8837A86E4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7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95A5-FCA6-244F-A8CD-5BEE9555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 and Alpha, R0=1.3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B60DBF-380B-A74F-BC09-7759F34C0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114318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2E5D-5DCF-A845-BDDA-1B5FD395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and Alpha, R0=1.3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EF7D3-03CE-B248-A8FB-3AB2548A1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300814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18F6-0458-0843-8207-012624AF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and Alpha, R0=2.5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9E2604-DB20-8B47-92F0-B55D4367D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19547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2E09-6EB3-2C40-9ED8-F6FBC253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and Alpha, R0=3.5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4E1A07-65A8-7C4A-82D1-E79204918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180608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5740-1292-2D41-9D6B-684E4F77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and Tau, R0=1.3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CD91F9-BBC3-1347-9EC5-8E05807EB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372636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55FF-0013-9647-85A2-A891AA7E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and Tau, R0=2.5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3AB9E-2623-4D4E-893E-B7C58B015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718694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F2D0-65F6-054D-B990-4605F981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and Tau, R0=3.5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BC6280-F5CA-F74D-92C7-D92B5344F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393940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5639-A69D-BE44-9B91-03CB6FCF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 and Alpha, R0=2.5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AAF9F94-369A-D643-B8E2-F27EF51F9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251694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1640-2C93-7E41-B1E6-C1EB0E54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 and Alpha, R0=3.5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CD071-C881-524D-BA81-45E033337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308688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7F02-87E1-2B45-B7A2-00E14078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 and Gamma, R0=1.3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C41838-B624-6C49-9272-D7A45B159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421814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F240-17DB-8A46-9121-318C1A0E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 and Gamma, R0=2.5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1C8C5C-CF87-EB40-A400-F06DD0912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115269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9916-3379-F749-A031-F9A288F5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 and Gamma, R0=3.5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910A68-DAEE-E74E-B8F4-375E67D08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250599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E008-3716-3343-AAD9-A38063A7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and gamma, R0=1.3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BE1E7-F254-CA46-AA58-026CB69FF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429189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423E-A765-A548-99BC-3A1038A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and gamma, R0=2.5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9A291-E027-154E-A040-BF1AC5527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238878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B192-802F-8440-9359-D6100BBB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and gamma, R0=3.5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CE2A1E-BA53-AB45-993C-F1A665C14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3893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1076862</TotalTime>
  <Words>75</Words>
  <Application>Microsoft Macintosh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Tau and Alpha, R0=1.3</vt:lpstr>
      <vt:lpstr>Tau and Alpha, R0=2.5</vt:lpstr>
      <vt:lpstr>Tau and Alpha, R0=3.5</vt:lpstr>
      <vt:lpstr>Tau and Gamma, R0=1.3</vt:lpstr>
      <vt:lpstr>Tau and Gamma, R0=2.5</vt:lpstr>
      <vt:lpstr>Tau and Gamma, R0=3.5</vt:lpstr>
      <vt:lpstr>Contact and gamma, R0=1.3</vt:lpstr>
      <vt:lpstr>Contact and gamma, R0=2.5</vt:lpstr>
      <vt:lpstr>Contact and gamma, R0=3.5</vt:lpstr>
      <vt:lpstr>Contact and Alpha, R0=1.3</vt:lpstr>
      <vt:lpstr>Contact and Alpha, R0=2.5</vt:lpstr>
      <vt:lpstr>Contact and Alpha, R0=3.5</vt:lpstr>
      <vt:lpstr>Contact and Tau, R0=1.3</vt:lpstr>
      <vt:lpstr>Contact and Tau, R0=2.5</vt:lpstr>
      <vt:lpstr>Contact and Tau, R0=3.5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and gamma covariation </dc:title>
  <dc:creator>Beagle, Alexis</dc:creator>
  <cp:lastModifiedBy>Beagle, Alexis</cp:lastModifiedBy>
  <cp:revision>40</cp:revision>
  <dcterms:created xsi:type="dcterms:W3CDTF">2020-12-14T19:07:10Z</dcterms:created>
  <dcterms:modified xsi:type="dcterms:W3CDTF">2021-01-09T20:29:38Z</dcterms:modified>
</cp:coreProperties>
</file>