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2990858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A. </a:t>
            </a:r>
            <a:r>
              <a:rPr lang="en-IN" sz="2400" dirty="0" err="1"/>
              <a:t>Asberbanu</a:t>
            </a:r>
            <a:endParaRPr lang="en-US" sz="2400" dirty="0"/>
          </a:p>
          <a:p>
            <a:r>
              <a:rPr lang="en-US" sz="2400" dirty="0"/>
              <a:t>REGISTER NO AND </a:t>
            </a:r>
            <a:r>
              <a:rPr lang="en-IN" sz="2400"/>
              <a:t>NMI:24134110500122005 </a:t>
            </a:r>
            <a:r>
              <a:rPr lang="en-IN" sz="2400" dirty="0"/>
              <a:t>DA4ACB2DCC018182C54A6A8(asanm41124134110500122005)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BCA-Bachelor of computer application 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IN" sz="2400" dirty="0"/>
              <a:t>:Vivekananda college/</a:t>
            </a:r>
            <a:r>
              <a:rPr lang="en-IN" sz="2400" dirty="0" err="1"/>
              <a:t>Annaamalai</a:t>
            </a:r>
            <a:r>
              <a:rPr lang="en-IN" sz="2400" dirty="0"/>
              <a:t>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930DA4-98D4-3372-5C5F-90C852C09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52" y="1325634"/>
            <a:ext cx="3651862" cy="27226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FA282-4C0B-6B38-6E30-2D278436F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52" y="3856555"/>
            <a:ext cx="3655391" cy="2937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F7C1FA-2DC7-16E9-7B29-DAE5B8DA5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02203"/>
            <a:ext cx="4073128" cy="45879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E7DE0-7F39-FFC1-F17A-3C6EFE4AB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1" y="1664494"/>
            <a:ext cx="5467639" cy="32111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9671E6-DA6E-7CDD-D6BC-2F82D6B00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4493"/>
            <a:ext cx="5478550" cy="33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0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7884-E9C3-553C-974C-8CF0063F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dirty="0" err="1"/>
              <a:t>Githublink</a:t>
            </a:r>
            <a:br>
              <a:rPr lang="en-IN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FD4C5-8780-B4BA-7D77-9A76C93DE28C}"/>
              </a:ext>
            </a:extLst>
          </p:cNvPr>
          <p:cNvSpPr txBox="1"/>
          <p:nvPr/>
        </p:nvSpPr>
        <p:spPr>
          <a:xfrm>
            <a:off x="1803795" y="2782670"/>
            <a:ext cx="98226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https://github.com/asberat78-hue/Asber-Banu-TNDC-FWD-D-P.git</a:t>
            </a:r>
          </a:p>
        </p:txBody>
      </p:sp>
    </p:spTree>
    <p:extLst>
      <p:ext uri="{BB962C8B-B14F-4D97-AF65-F5344CB8AC3E}">
        <p14:creationId xmlns:p14="http://schemas.microsoft.com/office/powerpoint/2010/main" val="51434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CD497-FACD-B6D0-89C0-9D3777C88F5D}"/>
              </a:ext>
            </a:extLst>
          </p:cNvPr>
          <p:cNvSpPr txBox="1"/>
          <p:nvPr/>
        </p:nvSpPr>
        <p:spPr>
          <a:xfrm rot="10800000" flipV="1">
            <a:off x="755329" y="1352479"/>
            <a:ext cx="54013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*Student Portfolio project* successfully demonstrates how HTML, CSS, and JavaScript can be used together to build a clean, interactive, and responsive digital profile.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   </a:t>
            </a:r>
            <a:r>
              <a:rPr lang="en-US" b="1" dirty="0">
                <a:solidFill>
                  <a:srgbClr val="C00000"/>
                </a:solidFill>
              </a:rPr>
              <a:t>- *HTML* was used to create the structure and organize content such as about, skills, and projects.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- *CSS* enhanced the appearance through fonts, colors, layout, and responsive design.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- *JavaScript* added interactivity, such as adding projects or handling user actions.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5A35-5E97-FA80-CB01-D2300402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4375"/>
            <a:ext cx="10570369" cy="430887"/>
          </a:xfrm>
        </p:spPr>
        <p:txBody>
          <a:bodyPr/>
          <a:lstStyle/>
          <a:p>
            <a:r>
              <a:rPr lang="en-IN" sz="2800" dirty="0"/>
              <a:t>Project title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F83E8-FE5D-A167-7311-8E8F5E5E4D9E}"/>
              </a:ext>
            </a:extLst>
          </p:cNvPr>
          <p:cNvSpPr txBox="1"/>
          <p:nvPr/>
        </p:nvSpPr>
        <p:spPr>
          <a:xfrm>
            <a:off x="1535906" y="1916309"/>
            <a:ext cx="7661672" cy="179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BA447-4661-D635-7BDC-517422A2EA9A}"/>
              </a:ext>
            </a:extLst>
          </p:cNvPr>
          <p:cNvSpPr txBox="1"/>
          <p:nvPr/>
        </p:nvSpPr>
        <p:spPr>
          <a:xfrm>
            <a:off x="1273968" y="2815529"/>
            <a:ext cx="9644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7200" dirty="0">
                <a:solidFill>
                  <a:srgbClr val="C00000"/>
                </a:solidFill>
              </a:rPr>
              <a:t>Digital student portfolio</a:t>
            </a:r>
            <a:endParaRPr lang="en-US" sz="7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4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AE9C5F-B221-2395-368A-C6A0D39B396B}"/>
              </a:ext>
            </a:extLst>
          </p:cNvPr>
          <p:cNvSpPr txBox="1"/>
          <p:nvPr/>
        </p:nvSpPr>
        <p:spPr>
          <a:xfrm rot="10800000" flipV="1">
            <a:off x="834071" y="1457226"/>
            <a:ext cx="6434694" cy="2308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**In the current digital era, students and professionals struggle to effectively showcase their skills, achievements, and growth beyond traditional resumes and certificates.</a:t>
            </a:r>
            <a:endParaRPr lang="en-IN" b="1" i="1" dirty="0">
              <a:solidFill>
                <a:srgbClr val="C00000"/>
              </a:solidFill>
            </a:endParaRPr>
          </a:p>
          <a:p>
            <a:r>
              <a:rPr lang="en-US" b="1" i="1" dirty="0">
                <a:solidFill>
                  <a:srgbClr val="C00000"/>
                </a:solidFill>
              </a:rPr>
              <a:t>**Static documents fail to reflect creativity, real-time progress, or interactive content. </a:t>
            </a:r>
            <a:endParaRPr lang="en-IN" b="1" i="1" dirty="0">
              <a:solidFill>
                <a:srgbClr val="C00000"/>
              </a:solidFill>
            </a:endParaRPr>
          </a:p>
          <a:p>
            <a:r>
              <a:rPr lang="en-US" b="1" i="1" dirty="0">
                <a:solidFill>
                  <a:srgbClr val="C00000"/>
                </a:solidFill>
              </a:rPr>
              <a:t>This platform should allow:- Uploading multimedia (images, videos, documents)- Linking to external content (e.g., GitHub, LinkedIn)- Customizable templates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C4EB3-AADD-341D-4FED-2A6946A8F4BB}"/>
              </a:ext>
            </a:extLst>
          </p:cNvPr>
          <p:cNvSpPr txBox="1"/>
          <p:nvPr/>
        </p:nvSpPr>
        <p:spPr>
          <a:xfrm flipH="1">
            <a:off x="834071" y="4214813"/>
            <a:ext cx="6434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solidFill>
                  <a:srgbClr val="C00000"/>
                </a:solidFill>
              </a:rPr>
              <a:t>Using statement</a:t>
            </a:r>
          </a:p>
          <a:p>
            <a:pPr algn="l"/>
            <a:r>
              <a:rPr lang="en-IN" b="1" dirty="0">
                <a:solidFill>
                  <a:srgbClr val="C00000"/>
                </a:solidFill>
              </a:rPr>
              <a:t>
- Allowing students to showcase their info (HTML)
- Styling it cleanly (CSS)
- Making it interactive (JavaScript)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3FD92-7232-A688-0F0F-21BD77849C1A}"/>
              </a:ext>
            </a:extLst>
          </p:cNvPr>
          <p:cNvSpPr txBox="1"/>
          <p:nvPr/>
        </p:nvSpPr>
        <p:spPr>
          <a:xfrm rot="10800000" flipV="1">
            <a:off x="676265" y="1736873"/>
            <a:ext cx="58245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The portfolio allows:- Adding personal details and goals </a:t>
            </a:r>
            <a:endParaRPr lang="en-IN" b="1" u="sng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 - </a:t>
            </a:r>
            <a:r>
              <a:rPr lang="en-IN" b="1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Uploading project descriptions and certificates  </a:t>
            </a:r>
            <a:endParaRPr lang="en-IN" b="1" dirty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C00000"/>
                </a:solidFill>
              </a:rPr>
              <a:t>Styling the content with HTML and CSS  </a:t>
            </a:r>
            <a:endParaRPr lang="en-IN" b="1" dirty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C00000"/>
                </a:solidFill>
              </a:rPr>
              <a:t>Adding interactivity using </a:t>
            </a:r>
            <a:r>
              <a:rPr lang="en-IN" b="1" dirty="0">
                <a:solidFill>
                  <a:srgbClr val="C00000"/>
                </a:solidFill>
              </a:rPr>
              <a:t>JavaScript </a:t>
            </a:r>
          </a:p>
          <a:p>
            <a:pPr marL="285750" indent="-285750">
              <a:buFontTx/>
              <a:buChar char="-"/>
            </a:pPr>
            <a:endParaRPr lang="en-IN" b="1" dirty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b="1" dirty="0">
                <a:solidFill>
                  <a:srgbClr val="C00000"/>
                </a:solidFill>
              </a:rPr>
              <a:t>              </a:t>
            </a:r>
            <a:r>
              <a:rPr lang="en-US" b="1" dirty="0">
                <a:solidFill>
                  <a:srgbClr val="C00000"/>
                </a:solidFill>
              </a:rPr>
              <a:t> (e.g., add/remove projects)It helps students present their </a:t>
            </a:r>
            <a:r>
              <a:rPr lang="en-IN" b="1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profile professionally to teachers, colleges, or recruiters. The main </a:t>
            </a:r>
            <a:r>
              <a:rPr lang="en-IN" b="1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goal is to provide a simple, smart, and organized way for students to build their digital </a:t>
            </a:r>
            <a:r>
              <a:rPr lang="en-IN" b="1" dirty="0">
                <a:solidFill>
                  <a:srgbClr val="C00000"/>
                </a:solidFill>
              </a:rPr>
              <a:t>identity.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4746-D90D-0A23-3BD1-ECF6D6BBE7D8}"/>
              </a:ext>
            </a:extLst>
          </p:cNvPr>
          <p:cNvSpPr txBox="1"/>
          <p:nvPr/>
        </p:nvSpPr>
        <p:spPr>
          <a:xfrm>
            <a:off x="5193506" y="252352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F5566-884C-9DD1-DEE8-8D56E6906F0F}"/>
              </a:ext>
            </a:extLst>
          </p:cNvPr>
          <p:cNvSpPr txBox="1"/>
          <p:nvPr/>
        </p:nvSpPr>
        <p:spPr>
          <a:xfrm>
            <a:off x="699452" y="1857375"/>
            <a:ext cx="57766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*Students* – To create, manage, and share their portfolio showcasing skills, projects, and achievements.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*Teachers/Lecturers* – To review students' work and track academic progress.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*Recruiters/Employers* – To assess student capabilities during internships or job hiring.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*College Admission Teams* – To evaluate applicants </a:t>
            </a:r>
            <a:r>
              <a:rPr lang="en-IN" b="1" dirty="0">
                <a:solidFill>
                  <a:srgbClr val="C00000"/>
                </a:solidFill>
              </a:rPr>
              <a:t>                        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    beyond grade</a:t>
            </a:r>
            <a:r>
              <a:rPr lang="en-US" b="1" dirty="0">
                <a:solidFill>
                  <a:srgbClr val="C00000"/>
                </a:solidFill>
              </a:rPr>
              <a:t> and certificates.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*Mentors/Guidance Counselors* – To help students improve and guide their learning path.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*Parents/Guardians* – To view their child’s growth and academic achievements.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BDD24-A58E-0DAE-06FF-86B13A020424}"/>
              </a:ext>
            </a:extLst>
          </p:cNvPr>
          <p:cNvSpPr txBox="1"/>
          <p:nvPr/>
        </p:nvSpPr>
        <p:spPr>
          <a:xfrm>
            <a:off x="3554015" y="2256820"/>
            <a:ext cx="65984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Tools and Techniques Used in Student Portfolio Project: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*HTML* – To create the structure and content of the portfolio.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 *CSS* – For styling, fonts, layout, and visual </a:t>
            </a:r>
            <a:r>
              <a:rPr lang="en-IN" b="1" dirty="0">
                <a:solidFill>
                  <a:srgbClr val="C00000"/>
                </a:solidFill>
              </a:rPr>
              <a:t>design</a:t>
            </a:r>
            <a:r>
              <a:rPr lang="en-US" b="1" dirty="0">
                <a:solidFill>
                  <a:srgbClr val="C00000"/>
                </a:solidFill>
              </a:rPr>
              <a:t>.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*JavaScript* – For adding interactivity (e.g., buttons, forms).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*</a:t>
            </a:r>
            <a:r>
              <a:rPr lang="en-US" b="1" dirty="0">
                <a:solidFill>
                  <a:srgbClr val="C00000"/>
                </a:solidFill>
              </a:rPr>
              <a:t>Code Editor* – Like VS Code or Sublime Text.  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*Browser* – Google Chrome, Firefox (for testing).  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*GitHub (optional)* – To host and share the portfolio online.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88AD4-1861-5D49-02A9-B48910DDC39B}"/>
              </a:ext>
            </a:extLst>
          </p:cNvPr>
          <p:cNvSpPr txBox="1"/>
          <p:nvPr/>
        </p:nvSpPr>
        <p:spPr>
          <a:xfrm rot="10800000" flipV="1">
            <a:off x="3554014" y="4829191"/>
            <a:ext cx="51613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*Techniques:*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*Responsive Design* – Making the portfolio work on both mobile and desktop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2. *Form Handling* – Collecting user input like </a:t>
            </a:r>
            <a:r>
              <a:rPr lang="en-IN" b="1" dirty="0">
                <a:solidFill>
                  <a:srgbClr val="C00000"/>
                </a:solidFill>
              </a:rPr>
              <a:t>           p</a:t>
            </a:r>
            <a:r>
              <a:rPr lang="en-US" b="1" dirty="0" err="1">
                <a:solidFill>
                  <a:srgbClr val="C00000"/>
                </a:solidFill>
              </a:rPr>
              <a:t>roject</a:t>
            </a:r>
            <a:r>
              <a:rPr lang="en-US" b="1" dirty="0">
                <a:solidFill>
                  <a:srgbClr val="C00000"/>
                </a:solidFill>
              </a:rPr>
              <a:t> details or feedback.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4318E-20F6-79C6-1BC5-2ADD282D83A2}"/>
              </a:ext>
            </a:extLst>
          </p:cNvPr>
          <p:cNvSpPr txBox="1"/>
          <p:nvPr/>
        </p:nvSpPr>
        <p:spPr>
          <a:xfrm>
            <a:off x="704454" y="1414160"/>
            <a:ext cx="9353946" cy="4481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*🔷 Layout Structure: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*1. *Header*   - Name, title (e.g., “Web Development Student”)   - Navigation bar (Home | About | Skills | Projects | Contact)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2. *About Me Section*   - Short bio   - Educational background   - Career goals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3. *Skills Section*   - List of technical and soft skills   - Icons or progress bars (optional)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4. *Projects Section*   - Project title, description, and links   - Screenshots or demos (optional)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5. *Certificates Section*   - Upload/view academic and course certificates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6. *Contact Section*   - Email ID, phone number, or contact form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7. *Footer*   - Social media links (LinkedIn, GitHub)*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🖌️ Design Guidelines:</a:t>
            </a:r>
            <a:r>
              <a:rPr lang="en-IN" b="1" dirty="0">
                <a:solidFill>
                  <a:srgbClr val="C00000"/>
                </a:solidFill>
              </a:rPr>
              <a:t>*</a:t>
            </a:r>
          </a:p>
          <a:p>
            <a:r>
              <a:rPr lang="en-IN" b="1" dirty="0">
                <a:solidFill>
                  <a:srgbClr val="C00000"/>
                </a:solidFill>
              </a:rPr>
              <a:t>          </a:t>
            </a:r>
            <a:r>
              <a:rPr lang="en-US" b="1" dirty="0">
                <a:solidFill>
                  <a:srgbClr val="C00000"/>
                </a:solidFill>
              </a:rPr>
              <a:t>Use consistent fonts and colors* (e.g., blue &amp; white theme)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 *Keep it </a:t>
            </a:r>
            <a:r>
              <a:rPr lang="en-IN" b="1" dirty="0">
                <a:solidFill>
                  <a:srgbClr val="C00000"/>
                </a:solidFill>
              </a:rPr>
              <a:t>responsive for*  </a:t>
            </a:r>
            <a:r>
              <a:rPr lang="en-US" b="1" dirty="0">
                <a:solidFill>
                  <a:srgbClr val="C00000"/>
                </a:solidFill>
              </a:rPr>
              <a:t>mobile and </a:t>
            </a:r>
            <a:r>
              <a:rPr lang="en-IN" b="1" dirty="0">
                <a:solidFill>
                  <a:srgbClr val="C00000"/>
                </a:solidFill>
              </a:rPr>
              <a:t>desktop.</a:t>
            </a:r>
          </a:p>
          <a:p>
            <a:r>
              <a:rPr lang="en-US" b="1" dirty="0">
                <a:solidFill>
                  <a:srgbClr val="C00000"/>
                </a:solidFill>
              </a:rPr>
              <a:t> *Use cards or grids* to display skills/projects neatly</a:t>
            </a:r>
            <a:r>
              <a:rPr lang="en-IN" b="1" dirty="0">
                <a:solidFill>
                  <a:srgbClr val="C00000"/>
                </a:solidFill>
              </a:rPr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*Highlight key information* with headings and </a:t>
            </a:r>
            <a:r>
              <a:rPr lang="en-IN" b="1" dirty="0">
                <a:solidFill>
                  <a:srgbClr val="C00000"/>
                </a:solidFill>
              </a:rPr>
              <a:t>icons.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545A0-8CDB-9E76-79BF-1D173F334AE9}"/>
              </a:ext>
            </a:extLst>
          </p:cNvPr>
          <p:cNvSpPr txBox="1"/>
          <p:nvPr/>
        </p:nvSpPr>
        <p:spPr>
          <a:xfrm>
            <a:off x="755332" y="1446609"/>
            <a:ext cx="82100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Features </a:t>
            </a: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1.  </a:t>
            </a:r>
            <a:r>
              <a:rPr lang="en-US" b="1" dirty="0">
                <a:solidFill>
                  <a:srgbClr val="C00000"/>
                </a:solidFill>
              </a:rPr>
              <a:t>*Personal Profile Section* – Name, photo, contact info, education.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2.  </a:t>
            </a:r>
            <a:r>
              <a:rPr lang="en-US" b="1" dirty="0">
                <a:solidFill>
                  <a:srgbClr val="C00000"/>
                </a:solidFill>
              </a:rPr>
              <a:t>*Project Showcase* – Display academic or personal projects with descriptions</a:t>
            </a:r>
            <a:r>
              <a:rPr lang="en-IN" b="1" dirty="0">
                <a:solidFill>
                  <a:srgbClr val="C00000"/>
                </a:solidFill>
              </a:rPr>
              <a:t>.</a:t>
            </a:r>
          </a:p>
          <a:p>
            <a:r>
              <a:rPr lang="en-IN" b="1" dirty="0">
                <a:solidFill>
                  <a:srgbClr val="C00000"/>
                </a:solidFill>
              </a:rPr>
              <a:t>3. </a:t>
            </a:r>
            <a:r>
              <a:rPr lang="en-US" b="1" dirty="0">
                <a:solidFill>
                  <a:srgbClr val="C00000"/>
                </a:solidFill>
              </a:rPr>
              <a:t> *Skills Section* – List of technical and soft skills.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4. </a:t>
            </a:r>
            <a:r>
              <a:rPr lang="en-US" b="1" dirty="0">
                <a:solidFill>
                  <a:srgbClr val="C00000"/>
                </a:solidFill>
              </a:rPr>
              <a:t> *Certificate Upload* – Option to show certifications or achievements.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5  </a:t>
            </a:r>
            <a:r>
              <a:rPr lang="en-US" b="1" dirty="0">
                <a:solidFill>
                  <a:srgbClr val="C00000"/>
                </a:solidFill>
              </a:rPr>
              <a:t> *Responsive Design* – Works on mobile, tablet, and desktop.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Functionalities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*Add/Edit/Delete Projects* – Users can manage project entries.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*Interactive Buttons* – For submitting forms or showing more </a:t>
            </a:r>
            <a:r>
              <a:rPr lang="en-IN" b="1" dirty="0">
                <a:solidFill>
                  <a:srgbClr val="C00000"/>
                </a:solidFill>
              </a:rPr>
              <a:t>content.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*Dynamic Content Update* – Add new sections using JavaScript.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*</a:t>
            </a:r>
            <a:r>
              <a:rPr lang="en-US" b="1" dirty="0">
                <a:solidFill>
                  <a:srgbClr val="C00000"/>
                </a:solidFill>
              </a:rPr>
              <a:t>Form Validation* – Ensures proper input before saving.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Githublink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Banu Asber</cp:lastModifiedBy>
  <cp:revision>34</cp:revision>
  <dcterms:created xsi:type="dcterms:W3CDTF">2024-03-29T15:07:22Z</dcterms:created>
  <dcterms:modified xsi:type="dcterms:W3CDTF">2025-08-31T16:19:45Z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