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7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A17C-015C-4CF1-9764-B7DB070202A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x/compat-tabl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hyperlink" Target="https://kangax.github.io/compat-table/es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2202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Изменяем REST-у и </a:t>
            </a:r>
            <a:r>
              <a:rPr lang="en-US" sz="4400" dirty="0" smtClean="0"/>
              <a:t>Java</a:t>
            </a:r>
            <a:r>
              <a:rPr lang="ru-RU" sz="4400" dirty="0" smtClean="0"/>
              <a:t> </a:t>
            </a:r>
            <a:r>
              <a:rPr lang="en-US" sz="4400" dirty="0"/>
              <a:t>c </a:t>
            </a:r>
            <a:r>
              <a:rPr lang="en-US" sz="4400" dirty="0" err="1"/>
              <a:t>GraphQL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Node</a:t>
            </a:r>
            <a:r>
              <a:rPr lang="en-US" sz="4400" dirty="0" smtClean="0"/>
              <a:t>JS</a:t>
            </a:r>
            <a:br>
              <a:rPr lang="en-US" sz="4400" dirty="0" smtClean="0"/>
            </a:br>
            <a:r>
              <a:rPr lang="ru-RU" sz="20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 </a:t>
            </a:r>
            <a:r>
              <a:rPr lang="ru-RU" sz="3200" dirty="0"/>
              <a:t>как я дожил до неразборчивости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 </a:t>
            </a:r>
            <a:r>
              <a:rPr lang="ru-RU" sz="3200" dirty="0"/>
              <a:t>используемых технологиях в 2018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619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Беседа Андрей Сергеевич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нынче Главный Архитектор</a:t>
            </a:r>
            <a:r>
              <a:rPr lang="en-US" dirty="0" smtClean="0"/>
              <a:t> </a:t>
            </a:r>
            <a:r>
              <a:rPr lang="ru-RU" dirty="0" err="1" smtClean="0"/>
              <a:t>Синимекс</a:t>
            </a:r>
            <a:endParaRPr lang="en-US" dirty="0" smtClean="0"/>
          </a:p>
          <a:p>
            <a:endParaRPr lang="en-US" dirty="0"/>
          </a:p>
          <a:p>
            <a:r>
              <a:rPr lang="ru-RU" sz="1800" dirty="0" smtClean="0"/>
              <a:t>Опыт программирования</a:t>
            </a:r>
            <a:r>
              <a:rPr lang="en-US" sz="1800" dirty="0"/>
              <a:t> </a:t>
            </a:r>
            <a:r>
              <a:rPr lang="en-US" sz="1800" dirty="0" smtClean="0"/>
              <a:t>~25</a:t>
            </a:r>
            <a:r>
              <a:rPr lang="ru-RU" sz="1800" dirty="0" smtClean="0"/>
              <a:t>лет</a:t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Синимексе</a:t>
            </a:r>
            <a:r>
              <a:rPr lang="ru-RU" sz="1800" dirty="0" smtClean="0"/>
              <a:t> с 3.07.1997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56597"/>
              </p:ext>
            </p:extLst>
          </p:nvPr>
        </p:nvGraphicFramePr>
        <p:xfrm>
          <a:off x="640078" y="1078992"/>
          <a:ext cx="10945370" cy="508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87044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508406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Compillers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Преобразование языка высокого уровня в язык более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низкого уровня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Processors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         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bytecode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go       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 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C# - 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Runtime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Java - &gt; JVM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Scala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транспайлер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, препроцессор,..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Source-to-source compiler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Преобразование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между языками одного уровня абстракции.</a:t>
                      </a:r>
                      <a:br>
                        <a:rPr lang="ru-RU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https://en.wikipedia.org/wiki/Source-to-source_compiler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C++ -&gt; C,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Pascal -&gt; C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GWT: Java -&gt;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Google Closure Compiler 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Transpilers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JavaScript runtimes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ES6\7\8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CoffeeScript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Dart       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React JSX . .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on runtime</a:t>
                      </a:r>
                      <a:endParaRPr lang="en-US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ES6\7\8,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JSX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-&gt;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Babel -&gt; ES5 -&gt;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  (часть 1)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Что нужно для эффективной разработки приложений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</a:t>
            </a:r>
            <a:r>
              <a:rPr lang="en-US" dirty="0" smtClean="0"/>
              <a:t>: IntelliJ IDEA</a:t>
            </a:r>
            <a:r>
              <a:rPr lang="ru-RU" dirty="0" smtClean="0"/>
              <a:t> (остальные можно забыть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</a:t>
            </a:r>
            <a:r>
              <a:rPr lang="en-US" dirty="0" smtClean="0"/>
              <a:t>: Java, JavaScript, Go, PHP, C#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 smtClean="0"/>
              <a:t>… или производные языки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Runtime: JVM, </a:t>
            </a:r>
            <a:r>
              <a:rPr lang="en-US" dirty="0" err="1" smtClean="0"/>
              <a:t>NodeJS</a:t>
            </a:r>
            <a:r>
              <a:rPr lang="en-US" dirty="0" smtClean="0"/>
              <a:t>, PHP, </a:t>
            </a:r>
            <a:r>
              <a:rPr lang="en-US" dirty="0" err="1" smtClean="0"/>
              <a:t>.Net</a:t>
            </a:r>
            <a:r>
              <a:rPr lang="en-US" dirty="0" smtClean="0"/>
              <a:t> Runtime,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50"/>
                </a:solidFill>
              </a:rPr>
              <a:t>Модульная архитектура, библиотеки для разных </a:t>
            </a:r>
            <a:r>
              <a:rPr lang="ru-RU" dirty="0" smtClean="0">
                <a:solidFill>
                  <a:srgbClr val="00B050"/>
                </a:solidFill>
              </a:rPr>
              <a:t>технологий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smtClean="0">
                <a:solidFill>
                  <a:srgbClr val="00B050"/>
                </a:solidFill>
              </a:rPr>
              <a:t>frameworks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50"/>
                </a:solidFill>
              </a:rPr>
              <a:t>Менеджеры пакетов и средства сборки </a:t>
            </a:r>
            <a:r>
              <a:rPr lang="ru-RU" dirty="0" smtClean="0">
                <a:solidFill>
                  <a:srgbClr val="00B050"/>
                </a:solidFill>
              </a:rPr>
              <a:t>приложений</a:t>
            </a:r>
            <a:endParaRPr lang="ru-RU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тестирования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50"/>
                </a:solidFill>
              </a:rPr>
              <a:t>Сервера</a:t>
            </a:r>
            <a:r>
              <a:rPr lang="en-US" dirty="0" smtClean="0">
                <a:solidFill>
                  <a:srgbClr val="00B050"/>
                </a:solidFill>
              </a:rPr>
              <a:t>: MySQL\PostgreSQL\Mongo, Apache\Nginx, </a:t>
            </a:r>
            <a:r>
              <a:rPr lang="en-US" dirty="0" err="1" smtClean="0">
                <a:solidFill>
                  <a:srgbClr val="00B050"/>
                </a:solidFill>
              </a:rPr>
              <a:t>Memcached</a:t>
            </a:r>
            <a:r>
              <a:rPr lang="en-US" dirty="0" smtClean="0">
                <a:solidFill>
                  <a:srgbClr val="00B050"/>
                </a:solidFill>
              </a:rPr>
              <a:t>\</a:t>
            </a:r>
            <a:r>
              <a:rPr lang="en-US" dirty="0" err="1" smtClean="0">
                <a:solidFill>
                  <a:srgbClr val="00B050"/>
                </a:solidFill>
              </a:rPr>
              <a:t>Redis</a:t>
            </a:r>
            <a:endParaRPr lang="en-US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GraphQL</a:t>
            </a:r>
            <a:r>
              <a:rPr lang="ru-RU" sz="2000" b="1" dirty="0" smtClean="0"/>
              <a:t> -</a:t>
            </a:r>
            <a:r>
              <a:rPr lang="en-US" sz="2000" dirty="0"/>
              <a:t> is an open-source data query and manipulation language for </a:t>
            </a:r>
            <a:r>
              <a:rPr lang="en-US" sz="2000" dirty="0" smtClean="0"/>
              <a:t>APIs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этот </a:t>
            </a:r>
            <a:r>
              <a:rPr lang="en-US" dirty="0" err="1" smtClean="0"/>
              <a:t>GraphQL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DSL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Query \ </a:t>
            </a:r>
            <a:r>
              <a:rPr lang="en-US" dirty="0" smtClean="0"/>
              <a:t>Mutation</a:t>
            </a:r>
            <a:endParaRPr lang="ru-R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</a:t>
            </a:r>
            <a:r>
              <a:rPr lang="ru-RU" dirty="0" smtClean="0"/>
              <a:t>возможности и нюансы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smtClean="0"/>
              <a:t>Java + </a:t>
            </a:r>
            <a:r>
              <a:rPr lang="en-US" sz="2000" b="1" dirty="0" err="1" smtClean="0"/>
              <a:t>SpringBoot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Менеджеры </a:t>
            </a:r>
            <a:r>
              <a:rPr lang="ru-RU" u="sng" dirty="0" smtClean="0"/>
              <a:t>пакетов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3094263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Настройка кеширования </a:t>
            </a:r>
            <a:r>
              <a:rPr lang="ru-RU" b="1" dirty="0" smtClean="0"/>
              <a:t>для </a:t>
            </a:r>
            <a:r>
              <a:rPr lang="ru-RU" b="1" dirty="0" smtClean="0"/>
              <a:t>ускорения </a:t>
            </a:r>
            <a:r>
              <a:rPr lang="ru-RU" b="1" dirty="0" smtClean="0"/>
              <a:t>получения </a:t>
            </a:r>
            <a:r>
              <a:rPr lang="ru-RU" b="1" dirty="0" smtClean="0"/>
              <a:t>пакетов</a:t>
            </a:r>
            <a:r>
              <a:rPr lang="en-US" b="1" dirty="0" smtClean="0"/>
              <a:t> (</a:t>
            </a:r>
            <a:r>
              <a:rPr lang="ru-RU" b="1" dirty="0" smtClean="0"/>
              <a:t>и сборки приложений</a:t>
            </a:r>
            <a:r>
              <a:rPr lang="en-US" b="1" dirty="0" smtClean="0"/>
              <a:t>):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         - </a:t>
            </a:r>
            <a:r>
              <a:rPr lang="ru-RU" dirty="0" smtClean="0"/>
              <a:t>   в </a:t>
            </a:r>
            <a:r>
              <a:rPr lang="en-US" dirty="0"/>
              <a:t>settings.xml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/>
              <a:t>&gt;C:\DEV\</a:t>
            </a:r>
            <a:r>
              <a:rPr lang="en-US" dirty="0" err="1"/>
              <a:t>maven.repo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GRADLE</a:t>
            </a:r>
            <a:r>
              <a:rPr lang="ru-RU" dirty="0" smtClean="0"/>
              <a:t>         -    </a:t>
            </a:r>
            <a:r>
              <a:rPr lang="en-US" dirty="0" smtClean="0"/>
              <a:t>SET </a:t>
            </a:r>
            <a:r>
              <a:rPr lang="en-US" dirty="0" smtClean="0"/>
              <a:t>GRADLE_USER_HOME=C:\DEV\gradle.repo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NPM</a:t>
            </a:r>
            <a:r>
              <a:rPr lang="ru-RU" dirty="0" smtClean="0"/>
              <a:t>               -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set cache "C:\DEV\node.npmcache</a:t>
            </a:r>
            <a:r>
              <a:rPr lang="en-US" dirty="0" smtClean="0"/>
              <a:t>“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22608"/>
            <a:ext cx="3680779" cy="906859"/>
          </a:xfrm>
          <a:prstGeom prst="rect">
            <a:avLst/>
          </a:prstGeom>
        </p:spPr>
      </p:pic>
      <p:pic>
        <p:nvPicPr>
          <p:cNvPr id="1030" name="Picture 6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" y="1319062"/>
            <a:ext cx="2048129" cy="11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00" y="1284623"/>
            <a:ext cx="1422117" cy="14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nu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09" y="1596172"/>
            <a:ext cx="2627884" cy="7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omposer p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1367319"/>
            <a:ext cx="1059037" cy="12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7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Системы сборки приложений</a:t>
            </a:r>
            <a:endParaRPr lang="ru-RU" u="sng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0080" y="1423694"/>
            <a:ext cx="5980639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13585" y="1423694"/>
            <a:ext cx="4771863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JavaScript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9" name="Picture 4" descr="ÐÐ°ÑÑÐ¸Ð½ÐºÐ¸ Ð¿Ð¾ Ð·Ð°Ð¿ÑÐ¾ÑÑ g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39" y="4026053"/>
            <a:ext cx="28682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3" y="1817708"/>
            <a:ext cx="4500989" cy="1971237"/>
          </a:xfrm>
          <a:prstGeom prst="rect">
            <a:avLst/>
          </a:prstGeom>
        </p:spPr>
      </p:pic>
      <p:pic>
        <p:nvPicPr>
          <p:cNvPr id="21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70" y="4101759"/>
            <a:ext cx="1013812" cy="1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ÐÐ°ÑÑÐ¸Ð½ÐºÐ¸ Ð¿Ð¾ Ð·Ð°Ð¿ÑÐ¾ÑÑ web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73" y="3997749"/>
            <a:ext cx="1759182" cy="1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6" y="1984689"/>
            <a:ext cx="5619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4" y="2788993"/>
            <a:ext cx="1808305" cy="37741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Сервера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04088" y="1261872"/>
            <a:ext cx="108813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OpenServer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://ospanel.io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Apache</a:t>
            </a:r>
            <a:r>
              <a:rPr lang="en-US" sz="1400" dirty="0" smtClean="0"/>
              <a:t> - 2.2.34 / 2.4.34;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Nginx</a:t>
            </a:r>
            <a:r>
              <a:rPr lang="en-US" sz="1400" dirty="0"/>
              <a:t> </a:t>
            </a:r>
            <a:r>
              <a:rPr lang="en-US" sz="1400" dirty="0" smtClean="0"/>
              <a:t>- 1.11.7 </a:t>
            </a:r>
            <a:r>
              <a:rPr lang="en-US" sz="1400" dirty="0"/>
              <a:t>/ 1.14.0;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MySQL</a:t>
            </a:r>
            <a:r>
              <a:rPr lang="en-US" sz="1400" dirty="0"/>
              <a:t> </a:t>
            </a:r>
            <a:r>
              <a:rPr lang="en-US" sz="1400" dirty="0" smtClean="0"/>
              <a:t>- 5.1.73 </a:t>
            </a:r>
            <a:r>
              <a:rPr lang="en-US" sz="1400" dirty="0"/>
              <a:t>/ 5.5.61 / 5.6.41 / 5.7.23 / 8.0.12;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MariaDB</a:t>
            </a:r>
            <a:r>
              <a:rPr lang="en-US" sz="1400" dirty="0" smtClean="0"/>
              <a:t> - </a:t>
            </a:r>
            <a:r>
              <a:rPr lang="en-US" sz="1400" dirty="0"/>
              <a:t>5.5.61 / 10.0.36 / 10.1.36 / 10.2.17 / 10.3.9;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MongoDB</a:t>
            </a:r>
            <a:r>
              <a:rPr lang="en-US" sz="1400" dirty="0" smtClean="0"/>
              <a:t> - </a:t>
            </a:r>
            <a:r>
              <a:rPr lang="en-US" sz="1400" dirty="0"/>
              <a:t>2.4.14 / 2.6.12 / 3.0.15 / 3.2.21 / 3.4.17 / 3.6.7 / 4.0.2;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PostgreSQL</a:t>
            </a:r>
            <a:r>
              <a:rPr lang="en-US" sz="1400" dirty="0" smtClean="0"/>
              <a:t> - </a:t>
            </a:r>
            <a:r>
              <a:rPr lang="en-US" sz="1400" dirty="0"/>
              <a:t>9.2.24 / 9.3.24 / 9.4.19 / 9.5.14 / 9.6.10 / 10.5;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Redis</a:t>
            </a:r>
            <a:r>
              <a:rPr lang="en-US" sz="1400" dirty="0"/>
              <a:t> </a:t>
            </a:r>
            <a:r>
              <a:rPr lang="en-US" sz="1400" dirty="0" smtClean="0"/>
              <a:t>- 2.8.2402 </a:t>
            </a:r>
            <a:r>
              <a:rPr lang="en-US" sz="1400" dirty="0"/>
              <a:t>/ 3.0.504 / 3.2.100;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Memcached</a:t>
            </a:r>
            <a:r>
              <a:rPr lang="en-US" sz="1400" dirty="0" smtClean="0"/>
              <a:t> - </a:t>
            </a:r>
            <a:r>
              <a:rPr lang="en-US" sz="1400" dirty="0"/>
              <a:t>1.2.6 / 1.4.5;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2870581"/>
            <a:ext cx="5422392" cy="3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smtClean="0"/>
              <a:t>JavaScript </a:t>
            </a:r>
            <a:r>
              <a:rPr lang="ru-RU" u="sng" dirty="0" smtClean="0"/>
              <a:t>в прошлом. Гадкий утенок.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078992"/>
            <a:ext cx="1094536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История - </a:t>
            </a:r>
            <a:r>
              <a:rPr lang="en-US" sz="2400" dirty="0" smtClean="0">
                <a:solidFill>
                  <a:srgbClr val="0070C0"/>
                </a:solidFill>
              </a:rPr>
              <a:t>https://ru.wikipedia.org/wiki/JavaScript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берет начало в компании </a:t>
            </a:r>
            <a:r>
              <a:rPr lang="en-US" dirty="0" smtClean="0"/>
              <a:t>Netscape</a:t>
            </a:r>
            <a:r>
              <a:rPr lang="ru-RU" dirty="0" smtClean="0"/>
              <a:t> 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1995 году </a:t>
            </a:r>
            <a:r>
              <a:rPr lang="ru-RU" dirty="0" err="1" smtClean="0"/>
              <a:t>Netscape</a:t>
            </a:r>
            <a:r>
              <a:rPr lang="ru-RU" dirty="0" smtClean="0"/>
              <a:t> переименовали свой язык для </a:t>
            </a:r>
            <a:r>
              <a:rPr lang="ru-RU" dirty="0"/>
              <a:t>браузера </a:t>
            </a:r>
            <a:r>
              <a:rPr lang="en-US" dirty="0"/>
              <a:t>Netscape Navigator </a:t>
            </a:r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получив соответствующую лицензию у </a:t>
            </a:r>
            <a:r>
              <a:rPr lang="ru-RU" dirty="0" err="1" smtClean="0"/>
              <a:t>Sun</a:t>
            </a:r>
            <a:r>
              <a:rPr lang="ru-RU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 1996 году компания </a:t>
            </a:r>
            <a:r>
              <a:rPr lang="ru-RU" dirty="0" err="1" smtClean="0"/>
              <a:t>Microsoft</a:t>
            </a:r>
            <a:r>
              <a:rPr lang="ru-RU" dirty="0" smtClean="0"/>
              <a:t> выпустила аналог языка </a:t>
            </a:r>
            <a:r>
              <a:rPr lang="ru-RU" dirty="0" err="1" smtClean="0"/>
              <a:t>JavaScript</a:t>
            </a:r>
            <a:r>
              <a:rPr lang="ru-RU" dirty="0" smtClean="0"/>
              <a:t>, названный </a:t>
            </a:r>
            <a:r>
              <a:rPr lang="ru-RU" dirty="0" err="1" smtClean="0"/>
              <a:t>JScript</a:t>
            </a:r>
            <a:r>
              <a:rPr lang="ru-RU" dirty="0" smtClean="0"/>
              <a:t>. Первым браузером, поддерживающим эту реализацию, был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 3.0.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инициативе компании </a:t>
            </a:r>
            <a:r>
              <a:rPr lang="ru-RU" dirty="0" err="1" smtClean="0"/>
              <a:t>Netscape</a:t>
            </a:r>
            <a:r>
              <a:rPr lang="ru-RU" dirty="0" smtClean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 smtClean="0"/>
              <a:t>ECMAScript</a:t>
            </a:r>
            <a:endParaRPr lang="ru-RU" dirty="0" smtClean="0"/>
          </a:p>
          <a:p>
            <a:endParaRPr lang="ru-RU" sz="1600" dirty="0" smtClean="0"/>
          </a:p>
          <a:p>
            <a:r>
              <a:rPr lang="ru-RU" sz="2400" dirty="0" smtClean="0">
                <a:solidFill>
                  <a:srgbClr val="0070C0"/>
                </a:solidFill>
              </a:rPr>
              <a:t>Чем был </a:t>
            </a:r>
            <a:r>
              <a:rPr lang="en-US" sz="2400" dirty="0" smtClean="0">
                <a:solidFill>
                  <a:srgbClr val="0070C0"/>
                </a:solidFill>
              </a:rPr>
              <a:t>JavaScript</a:t>
            </a:r>
            <a:endParaRPr lang="ru-RU" sz="2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Среда исполнения – веб-браузеры. Изначальная ниша </a:t>
            </a:r>
            <a:r>
              <a:rPr lang="en-US" dirty="0" smtClean="0"/>
              <a:t>JavaScript - </a:t>
            </a:r>
            <a:r>
              <a:rPr lang="ru-RU" dirty="0" smtClean="0"/>
              <a:t>реализация </a:t>
            </a:r>
            <a:r>
              <a:rPr lang="ru-RU" dirty="0"/>
              <a:t>активного содержимого для </a:t>
            </a:r>
            <a:r>
              <a:rPr lang="en-US" dirty="0"/>
              <a:t>web-</a:t>
            </a:r>
            <a:r>
              <a:rPr lang="ru-RU" dirty="0" smtClean="0"/>
              <a:t>страниц.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 язык с простым синтаксисом. Полное отсутствие типизации.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полное отсутствие каких-то библиотек</a:t>
            </a:r>
            <a:r>
              <a:rPr lang="en-US" dirty="0" smtClean="0"/>
              <a:t>….</a:t>
            </a:r>
            <a:r>
              <a:rPr lang="ru-RU" dirty="0" smtClean="0"/>
              <a:t> Отсутствие средств разработки и отладки.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Прошло </a:t>
            </a:r>
            <a:r>
              <a:rPr lang="en-US" dirty="0" smtClean="0"/>
              <a:t>~</a:t>
            </a:r>
            <a:r>
              <a:rPr lang="ru-RU" dirty="0" smtClean="0"/>
              <a:t>10 лет, прежде чем в 2006 году появилась библиотека </a:t>
            </a:r>
            <a:r>
              <a:rPr lang="en-US" dirty="0" smtClean="0"/>
              <a:t>jQuery</a:t>
            </a:r>
            <a:r>
              <a:rPr lang="ru-RU" dirty="0" smtClean="0"/>
              <a:t>, далее пошел лавинообразный рост </a:t>
            </a:r>
            <a:r>
              <a:rPr lang="en-US" dirty="0" smtClean="0"/>
              <a:t>JavaScript </a:t>
            </a:r>
            <a:r>
              <a:rPr lang="ru-RU" dirty="0" smtClean="0"/>
              <a:t>библиотек</a:t>
            </a: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0" lvl="1"/>
            <a:r>
              <a:rPr lang="ru-RU" sz="2400" dirty="0">
                <a:solidFill>
                  <a:srgbClr val="0070C0"/>
                </a:solidFill>
              </a:rPr>
              <a:t>Одним словом полная </a:t>
            </a:r>
            <a:r>
              <a:rPr lang="ru-RU" sz="2400" dirty="0" err="1">
                <a:solidFill>
                  <a:srgbClr val="0070C0"/>
                </a:solidFill>
              </a:rPr>
              <a:t>негоднота</a:t>
            </a:r>
            <a:r>
              <a:rPr lang="ru-RU" sz="2400" dirty="0" smtClean="0">
                <a:solidFill>
                  <a:srgbClr val="0070C0"/>
                </a:solidFill>
              </a:rPr>
              <a:t>…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Стандарты языка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342078"/>
            <a:ext cx="8658225" cy="20193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326"/>
              </p:ext>
            </p:extLst>
          </p:nvPr>
        </p:nvGraphicFramePr>
        <p:xfrm>
          <a:off x="640078" y="1078992"/>
          <a:ext cx="109453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14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Спецификации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https://en.wikipedia.org/wiki/ECMAScript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ES5    \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 (2009)</a:t>
                      </a:r>
                      <a:endParaRPr lang="en-US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ES5.1 \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v5.1 (2011)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    \ ECMAScript 2015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ES7    \ ECMAScript 2016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ES8    \ ECMAScript 2017</a:t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Расширения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en-US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ECMAScript proposal process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Среды исполнения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Браузеры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Chrome, Opera, Firefox, IE, Safari, …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runtime (based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on Chrome's V8 JavaScript engine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Экзотика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JVM: Mozilla Rhino, Oracle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Nashorn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engine (based on Mozilla Rhino)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(как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Oracle 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Поддержка стандарта\расширений в средах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</a:rPr>
                        <a:t> исполнения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https://github.com/kangax/compat-table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Возможности сред исполнения </a:t>
            </a:r>
            <a:r>
              <a:rPr lang="en-US" u="sng" dirty="0" smtClean="0"/>
              <a:t>JS</a:t>
            </a:r>
            <a:endParaRPr lang="ru-RU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534478"/>
            <a:ext cx="10945371" cy="1467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077" y="107899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https://kangax.github.io/compat-table/es5/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0077" y="308367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4"/>
              </a:rPr>
              <a:t>https://kangax.github.io/compat-table/es6/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7" y="3534397"/>
            <a:ext cx="10945371" cy="2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682496"/>
            <a:ext cx="10945370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6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447</Words>
  <Application>Microsoft Office PowerPoint</Application>
  <PresentationFormat>Широкоэкранный</PresentationFormat>
  <Paragraphs>113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Изменяем REST-у и Java c GraphQL и NodeJS   Или как я дожил до неразборчивости  в используемых технологиях в 2018 году</vt:lpstr>
      <vt:lpstr>О чем буду рассказывать   (часть 1)</vt:lpstr>
      <vt:lpstr>Менеджеры пакетов</vt:lpstr>
      <vt:lpstr>Системы сборки приложений</vt:lpstr>
      <vt:lpstr>Сервера</vt:lpstr>
      <vt:lpstr>JavaScript в прошлом. Гадкий утенок.</vt:lpstr>
      <vt:lpstr>Стандарты языка JavaScript</vt:lpstr>
      <vt:lpstr>Возможности сред исполнения JS</vt:lpstr>
      <vt:lpstr>Compillers \ Transpilers</vt:lpstr>
      <vt:lpstr>Compillers \ Transpilers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118</cp:revision>
  <dcterms:created xsi:type="dcterms:W3CDTF">2018-12-19T10:14:03Z</dcterms:created>
  <dcterms:modified xsi:type="dcterms:W3CDTF">2018-12-19T21:02:27Z</dcterms:modified>
</cp:coreProperties>
</file>