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8/15/16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8E80666-FB37-4B36-9149-507F3B0178E3}" type="datetimeFigureOut">
              <a:rPr lang="en-US" smtClean="0"/>
              <a:pPr/>
              <a:t>8/15/16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3650" y="1091532"/>
            <a:ext cx="7914764" cy="1793167"/>
          </a:xfrm>
        </p:spPr>
        <p:txBody>
          <a:bodyPr/>
          <a:lstStyle/>
          <a:p>
            <a:r>
              <a:rPr lang="en-US" sz="2800" dirty="0" smtClean="0">
                <a:latin typeface="+mj-lt"/>
              </a:rPr>
              <a:t>What’s in your water?</a:t>
            </a:r>
            <a:endParaRPr lang="en-US" sz="2800" dirty="0">
              <a:latin typeface="+mj-lt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 flipV="1">
            <a:off x="1371600" y="6172199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6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 flipV="1">
            <a:off x="8305800" y="5515167"/>
            <a:ext cx="45719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535" y="112069"/>
            <a:ext cx="8792877" cy="66494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/>
              <a:t>                                          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Model</a:t>
            </a:r>
          </a:p>
          <a:p>
            <a:pPr marL="45720" indent="0"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Assumptions: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schema provided must be used as is</a:t>
            </a:r>
          </a:p>
          <a:p>
            <a:pPr marL="45720" indent="0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Known issues: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‘contaminants’ list will be difficult to alter in future.</a:t>
            </a:r>
          </a:p>
          <a:p>
            <a:pPr marL="45720" indent="0">
              <a:buNone/>
            </a:pP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Provided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mysqldump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9071" y="3519713"/>
            <a:ext cx="2412999" cy="19140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water_samples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-------------------------------------</a:t>
            </a:r>
          </a:p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Id</a:t>
            </a:r>
          </a:p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-----------------------------------------------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ite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hloroform</a:t>
            </a:r>
          </a:p>
          <a:p>
            <a:pPr algn="ctr"/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bromoform</a:t>
            </a:r>
            <a:endParaRPr lang="en-US" sz="11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b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romodichloromethane</a:t>
            </a:r>
            <a:endParaRPr lang="en-US" sz="11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dibromichloromethane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60471" y="3519713"/>
            <a:ext cx="2412999" cy="19140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f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actor_weights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-------------------------------------</a:t>
            </a:r>
          </a:p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Id</a:t>
            </a:r>
          </a:p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-----------------------------------------------</a:t>
            </a:r>
          </a:p>
          <a:p>
            <a:pPr algn="ctr"/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hloroform_weight</a:t>
            </a:r>
            <a:endParaRPr lang="en-US" sz="11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b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romoform_weight</a:t>
            </a:r>
            <a:endParaRPr lang="en-US" sz="11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b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romodichloromethane_weight</a:t>
            </a:r>
            <a:endParaRPr lang="en-US" sz="11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ibromichloromethane_weight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8020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551657" y="5436371"/>
            <a:ext cx="82068" cy="5647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39" y="231913"/>
            <a:ext cx="8260521" cy="630582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                                    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Layer</a:t>
            </a:r>
          </a:p>
          <a:p>
            <a:pPr marL="45720" indent="0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 Ideas:</a:t>
            </a:r>
          </a:p>
          <a:p>
            <a:pPr marL="45720" indent="0"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Separate the model from the view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2.  The Factory subclasses all provide an API to interact with the underlying   model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5720" indent="0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</a:p>
          <a:p>
            <a:pPr marL="45720" indent="0">
              <a:buNone/>
            </a:pPr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en-US" sz="1600" b="1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en-US" sz="1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Known issue: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DataStore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::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::get() cannot retrieve data items based on comparison of concentrations of </a:t>
            </a:r>
          </a:p>
          <a:p>
            <a:pPr marL="4572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contaminants. </a:t>
            </a:r>
          </a:p>
          <a:p>
            <a:pPr marL="4572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Example: $ds-&gt;get(-what        =&gt; '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water_samples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</a:t>
            </a:r>
          </a:p>
          <a:p>
            <a:pPr marL="4572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-condition =&gt; {chloroform =&gt; 0.666});</a:t>
            </a:r>
          </a:p>
          <a:p>
            <a:pPr marL="4572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Solution: Implement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datatype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checking when building the MySQL query</a:t>
            </a:r>
          </a:p>
        </p:txBody>
      </p:sp>
      <p:sp>
        <p:nvSpPr>
          <p:cNvPr id="5" name="Snip Single Corner Rectangle 4"/>
          <p:cNvSpPr/>
          <p:nvPr/>
        </p:nvSpPr>
        <p:spPr>
          <a:xfrm>
            <a:off x="3406319" y="1787071"/>
            <a:ext cx="1768928" cy="553357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DataStore.pm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(Factory)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53429" y="2340428"/>
            <a:ext cx="1233712" cy="68489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90783" y="2340428"/>
            <a:ext cx="0" cy="653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Snip Single Corner Rectangle 13"/>
          <p:cNvSpPr/>
          <p:nvPr/>
        </p:nvSpPr>
        <p:spPr>
          <a:xfrm>
            <a:off x="5756728" y="3025321"/>
            <a:ext cx="1890487" cy="1936750"/>
          </a:xfrm>
          <a:prstGeom prst="snip1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  <a:alpha val="34000"/>
                </a:schemeClr>
              </a:gs>
              <a:gs pos="35000">
                <a:schemeClr val="accent6">
                  <a:tint val="37000"/>
                  <a:satMod val="300000"/>
                  <a:alpha val="34000"/>
                </a:schemeClr>
              </a:gs>
              <a:gs pos="100000">
                <a:schemeClr val="accent6">
                  <a:tint val="15000"/>
                  <a:satMod val="350000"/>
                  <a:alpha val="34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n>
                  <a:solidFill>
                    <a:schemeClr val="bg1">
                      <a:lumMod val="50000"/>
                    </a:schemeClr>
                  </a:solidFill>
                </a:ln>
                <a:latin typeface="+mj-lt"/>
              </a:rPr>
              <a:t>DataStore</a:t>
            </a:r>
            <a:r>
              <a:rPr lang="en-US" sz="12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latin typeface="+mj-lt"/>
              </a:rPr>
              <a:t>::</a:t>
            </a:r>
            <a:r>
              <a:rPr lang="en-US" sz="1200" dirty="0" err="1" smtClean="0">
                <a:ln>
                  <a:solidFill>
                    <a:schemeClr val="bg1">
                      <a:lumMod val="50000"/>
                    </a:schemeClr>
                  </a:solidFill>
                </a:ln>
                <a:latin typeface="+mj-lt"/>
              </a:rPr>
              <a:t>AWS.pm</a:t>
            </a:r>
            <a:endParaRPr lang="en-US" sz="1200" dirty="0" smtClean="0">
              <a:ln>
                <a:solidFill>
                  <a:schemeClr val="bg1">
                    <a:lumMod val="50000"/>
                  </a:schemeClr>
                </a:solidFill>
              </a:ln>
              <a:latin typeface="+mj-lt"/>
            </a:endParaRPr>
          </a:p>
          <a:p>
            <a:pPr algn="ctr"/>
            <a:endParaRPr lang="en-US" sz="1200" dirty="0">
              <a:ln>
                <a:solidFill>
                  <a:schemeClr val="bg1">
                    <a:lumMod val="50000"/>
                  </a:schemeClr>
                </a:solidFill>
              </a:ln>
              <a:latin typeface="+mj-lt"/>
            </a:endParaRPr>
          </a:p>
          <a:p>
            <a:pPr algn="ctr"/>
            <a:r>
              <a:rPr lang="en-US" sz="1050" i="1" dirty="0">
                <a:ln>
                  <a:solidFill>
                    <a:schemeClr val="bg1">
                      <a:lumMod val="50000"/>
                    </a:schemeClr>
                  </a:solidFill>
                </a:ln>
                <a:latin typeface="+mj-lt"/>
              </a:rPr>
              <a:t>get()</a:t>
            </a:r>
          </a:p>
          <a:p>
            <a:pPr algn="ctr"/>
            <a:r>
              <a:rPr lang="en-US" sz="1050" i="1" dirty="0">
                <a:ln>
                  <a:solidFill>
                    <a:schemeClr val="bg1">
                      <a:lumMod val="50000"/>
                    </a:schemeClr>
                  </a:solidFill>
                </a:ln>
                <a:latin typeface="+mj-lt"/>
              </a:rPr>
              <a:t>set()</a:t>
            </a:r>
          </a:p>
          <a:p>
            <a:pPr algn="ctr"/>
            <a:r>
              <a:rPr lang="en-US" sz="1050" i="1" dirty="0">
                <a:ln>
                  <a:solidFill>
                    <a:schemeClr val="bg1">
                      <a:lumMod val="50000"/>
                    </a:schemeClr>
                  </a:solidFill>
                </a:ln>
                <a:latin typeface="+mj-lt"/>
              </a:rPr>
              <a:t>update()</a:t>
            </a:r>
          </a:p>
          <a:p>
            <a:pPr algn="ctr"/>
            <a:r>
              <a:rPr lang="en-US" sz="1050" i="1" dirty="0">
                <a:ln>
                  <a:solidFill>
                    <a:schemeClr val="bg1">
                      <a:lumMod val="50000"/>
                    </a:schemeClr>
                  </a:solidFill>
                </a:ln>
                <a:latin typeface="+mj-lt"/>
              </a:rPr>
              <a:t>remove()</a:t>
            </a:r>
          </a:p>
          <a:p>
            <a:pPr algn="ctr"/>
            <a:endParaRPr lang="en-US" sz="1200" dirty="0">
              <a:ln>
                <a:solidFill>
                  <a:schemeClr val="bg1">
                    <a:lumMod val="50000"/>
                  </a:schemeClr>
                </a:solidFill>
              </a:ln>
              <a:latin typeface="+mj-lt"/>
            </a:endParaRPr>
          </a:p>
        </p:txBody>
      </p:sp>
      <p:sp>
        <p:nvSpPr>
          <p:cNvPr id="15" name="Snip Single Corner Rectangle 14"/>
          <p:cNvSpPr/>
          <p:nvPr/>
        </p:nvSpPr>
        <p:spPr>
          <a:xfrm>
            <a:off x="3399972" y="3025321"/>
            <a:ext cx="2088241" cy="193675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DataStore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Memory.pm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----------------------------------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ctr"/>
            <a:r>
              <a:rPr lang="en-US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get()</a:t>
            </a:r>
          </a:p>
          <a:p>
            <a:pPr algn="ctr"/>
            <a:r>
              <a:rPr lang="en-US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set()</a:t>
            </a:r>
          </a:p>
          <a:p>
            <a:pPr algn="ctr"/>
            <a:r>
              <a:rPr lang="en-US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update()</a:t>
            </a:r>
          </a:p>
          <a:p>
            <a:pPr algn="ctr"/>
            <a:r>
              <a:rPr lang="en-US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remove</a:t>
            </a:r>
            <a:r>
              <a:rPr lang="en-US" sz="105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()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Snip Single Corner Rectangle 15"/>
          <p:cNvSpPr/>
          <p:nvPr/>
        </p:nvSpPr>
        <p:spPr>
          <a:xfrm>
            <a:off x="1215573" y="2993570"/>
            <a:ext cx="2059214" cy="1936751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DataStore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::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MySQL.pm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(Singleton)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----------------------------------</a:t>
            </a:r>
          </a:p>
          <a:p>
            <a:pPr algn="ctr"/>
            <a:r>
              <a:rPr lang="en-US" sz="105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get()</a:t>
            </a:r>
          </a:p>
          <a:p>
            <a:pPr algn="ctr"/>
            <a:r>
              <a:rPr lang="en-US" sz="105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set()</a:t>
            </a:r>
          </a:p>
          <a:p>
            <a:pPr algn="ctr"/>
            <a:r>
              <a:rPr lang="en-US" sz="105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update()</a:t>
            </a:r>
          </a:p>
          <a:p>
            <a:pPr algn="ctr"/>
            <a:r>
              <a:rPr lang="en-US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</a:t>
            </a:r>
            <a:r>
              <a:rPr lang="en-US" sz="105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emove()</a:t>
            </a:r>
            <a:endParaRPr lang="en-US" sz="105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17" name="Straight Arrow Connector 16"/>
          <p:cNvCxnSpPr>
            <a:endCxn id="16" idx="3"/>
          </p:cNvCxnSpPr>
          <p:nvPr/>
        </p:nvCxnSpPr>
        <p:spPr>
          <a:xfrm flipH="1">
            <a:off x="2245180" y="2340428"/>
            <a:ext cx="1485900" cy="653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955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793289" y="5515167"/>
            <a:ext cx="45719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304" y="731519"/>
            <a:ext cx="8050696" cy="505526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                                           View</a:t>
            </a:r>
          </a:p>
          <a:p>
            <a:pPr marL="45720" indent="0">
              <a:buNone/>
            </a:pPr>
            <a:endParaRPr lang="en-US" sz="1800" dirty="0" smtClean="0"/>
          </a:p>
          <a:p>
            <a:pPr marL="45720" indent="0">
              <a:buNone/>
            </a:pPr>
            <a:endParaRPr lang="en-US" sz="1800" dirty="0" smtClean="0"/>
          </a:p>
          <a:p>
            <a:pPr marL="45720" indent="0">
              <a:buNone/>
            </a:pPr>
            <a:endParaRPr lang="en-US" sz="1800" dirty="0" smtClean="0"/>
          </a:p>
          <a:p>
            <a:pPr marL="45720" indent="0">
              <a:buNone/>
            </a:pPr>
            <a:endParaRPr lang="en-US" sz="1800" dirty="0"/>
          </a:p>
          <a:p>
            <a:pPr marL="45720" indent="0">
              <a:buNone/>
            </a:pPr>
            <a:endParaRPr lang="en-US" sz="1800" dirty="0" smtClean="0"/>
          </a:p>
          <a:p>
            <a:pPr marL="45720" indent="0">
              <a:buNone/>
            </a:pPr>
            <a:endParaRPr lang="en-US" sz="1800" dirty="0"/>
          </a:p>
          <a:p>
            <a:pPr marL="45720" indent="0">
              <a:buNone/>
            </a:pPr>
            <a:endParaRPr lang="en-US" sz="1800" dirty="0" smtClean="0"/>
          </a:p>
          <a:p>
            <a:pPr marL="45720" indent="0">
              <a:buNone/>
            </a:pPr>
            <a:endParaRPr lang="en-US" sz="1800" dirty="0"/>
          </a:p>
          <a:p>
            <a:pPr marL="45720" indent="0">
              <a:buNone/>
            </a:pPr>
            <a:endParaRPr lang="en-US" sz="1800" dirty="0" smtClean="0"/>
          </a:p>
          <a:p>
            <a:pPr marL="45720" indent="0">
              <a:buNone/>
            </a:pPr>
            <a:endParaRPr lang="en-US" sz="1800" dirty="0"/>
          </a:p>
          <a:p>
            <a:pPr marL="45720" indent="0">
              <a:buNone/>
            </a:pPr>
            <a:endParaRPr lang="en-US" sz="1800" dirty="0" smtClean="0"/>
          </a:p>
          <a:p>
            <a:pPr marL="45720" indent="0">
              <a:buNone/>
            </a:pPr>
            <a:endParaRPr lang="en-US" sz="1800" dirty="0" smtClean="0"/>
          </a:p>
          <a:p>
            <a:pPr marL="45720" indent="0">
              <a:buNone/>
            </a:pPr>
            <a:r>
              <a:rPr lang="en-US" sz="1200" dirty="0" smtClean="0"/>
              <a:t>The view &lt;object&gt; accesses the model via the Data Layer API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2939143" y="1523998"/>
            <a:ext cx="3537857" cy="3401787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Class::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WaterSample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------------------------------------------------------------</a:t>
            </a:r>
          </a:p>
          <a:p>
            <a:pPr algn="ctr"/>
            <a:r>
              <a:rPr lang="en-US" sz="11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::Sample Details::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id&lt;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&gt;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------------------------------------------------------------</a:t>
            </a:r>
          </a:p>
          <a:p>
            <a:pPr algn="ctr"/>
            <a:r>
              <a:rPr lang="en-US" sz="11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::Public Methods::</a:t>
            </a:r>
          </a:p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&lt;numeric&gt;factor(&lt;</a:t>
            </a:r>
            <a:r>
              <a:rPr lang="en-U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factor_id</a:t>
            </a:r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&gt;)</a:t>
            </a:r>
          </a:p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&lt;hash&gt;</a:t>
            </a:r>
            <a:r>
              <a:rPr lang="en-U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to_hash</a:t>
            </a:r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()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------------------------------------------------------------</a:t>
            </a:r>
          </a:p>
          <a:p>
            <a:pPr algn="ctr"/>
            <a:r>
              <a:rPr lang="en-US" sz="11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::Class functions::</a:t>
            </a:r>
          </a:p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</a:t>
            </a:r>
            <a:r>
              <a:rPr lang="en-U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WaterSample</a:t>
            </a:r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&gt;find(&lt;</a:t>
            </a:r>
            <a:r>
              <a:rPr lang="en-U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sample_id</a:t>
            </a:r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&gt;)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------------------------------------------------------------</a:t>
            </a:r>
          </a:p>
          <a:p>
            <a:pPr algn="ctr"/>
            <a:r>
              <a:rPr lang="en-US" sz="11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::</a:t>
            </a:r>
            <a:r>
              <a:rPr lang="en-US" sz="11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AccessorMethods</a:t>
            </a:r>
            <a:r>
              <a:rPr lang="en-US" sz="11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::</a:t>
            </a:r>
          </a:p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&lt;detail&gt;Detail1()</a:t>
            </a:r>
          </a:p>
          <a:p>
            <a:pPr algn="ctr"/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137902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5144172"/>
            <a:ext cx="45719" cy="37099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209" y="731520"/>
            <a:ext cx="8426955" cy="347472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                                       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Factor</a:t>
            </a:r>
          </a:p>
          <a:p>
            <a:pPr marL="45720" indent="0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Assumptions:</a:t>
            </a:r>
          </a:p>
          <a:p>
            <a:pPr marL="45720" indent="0"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1. If a factor weight for a contaminant is not available during computation, it is assumed to be 1 (baseline) </a:t>
            </a:r>
          </a:p>
          <a:p>
            <a:pPr marL="4572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2. If the concentration of a contaminant in a sample is unavailable during computation, it is skipped.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132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5337886"/>
            <a:ext cx="45719" cy="17728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8" name="Content Placeholder 7" descr="script_ss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3" b="21813"/>
          <a:stretch>
            <a:fillRect/>
          </a:stretch>
        </p:blipFill>
        <p:spPr>
          <a:xfrm>
            <a:off x="249028" y="709769"/>
            <a:ext cx="8653058" cy="5877397"/>
          </a:xfrm>
        </p:spPr>
      </p:pic>
      <p:sp>
        <p:nvSpPr>
          <p:cNvPr id="9" name="TextBox 8"/>
          <p:cNvSpPr txBox="1"/>
          <p:nvPr/>
        </p:nvSpPr>
        <p:spPr>
          <a:xfrm>
            <a:off x="3478696" y="176695"/>
            <a:ext cx="279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Controller script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524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793289" y="5515167"/>
            <a:ext cx="45719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827" y="265043"/>
            <a:ext cx="8746434" cy="644939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                                    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thoughts</a:t>
            </a:r>
          </a:p>
          <a:p>
            <a:pPr marL="45720" indent="0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Model:</a:t>
            </a:r>
          </a:p>
          <a:p>
            <a:pPr marL="45720" indent="0"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1. Normalize</a:t>
            </a:r>
          </a:p>
          <a:p>
            <a:pPr marL="45720" indent="0"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en-US" sz="1400" b="1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en-US" sz="1400" b="1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en-US" sz="1400" b="1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en-US" sz="1400" b="1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en-US" sz="1400" b="1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r>
              <a: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45720" indent="0">
              <a:buNone/>
            </a:pP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r>
              <a:rPr lang="en-US" sz="1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Example: Find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sample2.chloroform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4572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concentration</a:t>
            </a:r>
          </a:p>
          <a:p>
            <a:pPr marL="45720" indent="0">
              <a:buNone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FROM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water_sample_contaminants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   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JOIN 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contaminants 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 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water_sample_contaminants.contaminant_id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contaminants.id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45720" indent="0">
              <a:buNone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WHERE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contaminant.name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='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chloroform’ AND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water_sample_id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marL="45720" indent="0">
              <a:buNone/>
            </a:pP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Maintain external ids separately from internal ones</a:t>
            </a:r>
          </a:p>
          <a:p>
            <a:pPr marL="45720" indent="0">
              <a:buNone/>
            </a:pPr>
            <a:endParaRPr lang="en-US" sz="1400" dirty="0"/>
          </a:p>
          <a:p>
            <a:pPr marL="45720" indent="0">
              <a:buNone/>
            </a:pPr>
            <a:endParaRPr lang="en-US" sz="1400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1062495" y="3583214"/>
            <a:ext cx="2273300" cy="1288143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water_sample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---------------------------------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id&lt;numeric&gt;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------------------------------------------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site&lt;string&gt;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" name="Snip Single Corner Rectangle 4"/>
          <p:cNvSpPr/>
          <p:nvPr/>
        </p:nvSpPr>
        <p:spPr>
          <a:xfrm>
            <a:off x="4887687" y="1233712"/>
            <a:ext cx="3077028" cy="1787071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actor_weights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----------------------------------------------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id&lt;numeric&gt;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-----------------------------------------------------------</a:t>
            </a:r>
          </a:p>
          <a:p>
            <a:pPr algn="ctr"/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ontaminant_id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&lt;numeric not null&gt;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eight&lt;float&gt;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-----------------------------------------------------------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FK(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contaminant_id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=&gt;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contaminants.id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</a:p>
          <a:p>
            <a:pPr algn="ctr"/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1345523" y="1732640"/>
            <a:ext cx="2053772" cy="1288143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ontaminants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-----------------------------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d&lt;numeric&gt;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--------------------------------------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Name&lt;strin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" name="Snip Single Corner Rectangle 6"/>
          <p:cNvSpPr/>
          <p:nvPr/>
        </p:nvSpPr>
        <p:spPr>
          <a:xfrm>
            <a:off x="4887687" y="3265714"/>
            <a:ext cx="3673929" cy="1981198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ater_sample_contaminants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--------------------------------------------------------</a:t>
            </a:r>
          </a:p>
          <a:p>
            <a:pPr algn="ctr"/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ater_sample_id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&lt;numeric not null&gt;</a:t>
            </a:r>
          </a:p>
          <a:p>
            <a:pPr algn="ctr"/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ontaminant_id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&lt;numeric not null&gt;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---------------------------------------------------------------------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oncentration &lt;float&gt;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----------------------------------------------------------------------</a:t>
            </a:r>
          </a:p>
          <a:p>
            <a:pPr marL="45720" indent="0">
              <a:buNone/>
            </a:pPr>
            <a:r>
              <a:rPr 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      FK </a:t>
            </a:r>
            <a:r>
              <a:rPr 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</a:t>
            </a:r>
            <a:r>
              <a:rPr lang="en-US" sz="11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contaminant_id</a:t>
            </a:r>
            <a:r>
              <a:rPr 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=&gt; </a:t>
            </a:r>
            <a:r>
              <a:rPr lang="en-US" sz="11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contaminants.id</a:t>
            </a:r>
            <a:r>
              <a:rPr 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</a:p>
          <a:p>
            <a:pPr marL="45720" indent="0">
              <a:buNone/>
            </a:pPr>
            <a:r>
              <a:rPr 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     </a:t>
            </a:r>
            <a:r>
              <a:rPr 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 </a:t>
            </a:r>
            <a:r>
              <a:rPr 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FK (</a:t>
            </a:r>
            <a:r>
              <a:rPr lang="en-US" sz="11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water_sample_id</a:t>
            </a:r>
            <a:r>
              <a:rPr 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=&gt; </a:t>
            </a:r>
            <a:r>
              <a:rPr lang="en-US" sz="11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water_samples.id</a:t>
            </a:r>
            <a:r>
              <a:rPr 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/>
          </a:p>
        </p:txBody>
      </p:sp>
      <p:cxnSp>
        <p:nvCxnSpPr>
          <p:cNvPr id="9" name="Elbow Connector 8"/>
          <p:cNvCxnSpPr/>
          <p:nvPr/>
        </p:nvCxnSpPr>
        <p:spPr>
          <a:xfrm>
            <a:off x="3175000" y="4354286"/>
            <a:ext cx="2104571" cy="5805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H="1">
            <a:off x="3084284" y="2603497"/>
            <a:ext cx="2240652" cy="19866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3236013" y="2394857"/>
            <a:ext cx="1771419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59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5413218"/>
            <a:ext cx="45719" cy="10194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7786"/>
            <a:ext cx="8229600" cy="551837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1400" dirty="0" smtClean="0"/>
          </a:p>
          <a:p>
            <a:pPr marL="45720" indent="0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Optimize:</a:t>
            </a:r>
          </a:p>
          <a:p>
            <a:pPr marL="4572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1. Caching data instead of accessing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datastore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572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- In memory at application level</a:t>
            </a:r>
          </a:p>
          <a:p>
            <a:pPr marL="4572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- In memory at object level</a:t>
            </a:r>
          </a:p>
          <a:p>
            <a:pPr marL="45720" indent="0">
              <a:buNone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2. Pre-computing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storing factors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the database</a:t>
            </a:r>
          </a:p>
          <a:p>
            <a:pPr marL="45720" indent="0">
              <a:buNone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you!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1524</TotalTime>
  <Words>1432</Words>
  <Application>Microsoft Macintosh PowerPoint</Application>
  <PresentationFormat>On-screen Show (4:3)</PresentationFormat>
  <Paragraphs>177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What’s in your water?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 in your water</dc:title>
  <dc:creator>Aishwarya Bhave</dc:creator>
  <cp:lastModifiedBy>Aishwarya Bhave</cp:lastModifiedBy>
  <cp:revision>33</cp:revision>
  <dcterms:created xsi:type="dcterms:W3CDTF">2016-08-15T18:45:05Z</dcterms:created>
  <dcterms:modified xsi:type="dcterms:W3CDTF">2016-08-16T20:09:12Z</dcterms:modified>
</cp:coreProperties>
</file>