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AEEE-4F6E-4B06-976D-76D590A26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623BA-657C-4A68-9838-C0D4F5F29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A069B-486B-4F64-8B23-5D5AA9F5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663A-669A-4213-9CA5-DC848B9BA9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0A6F8-9068-45DC-9673-49DB83D8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BA9B-5D89-4B5F-884F-36E3D260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F-8EC8-48E7-8F87-974AA9515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C165-834B-472B-B6B7-86B15170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6786B-7A96-4E8E-8063-88C408437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9FA7-008C-4990-9A1C-A6FABB09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663A-669A-4213-9CA5-DC848B9BA9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895D-BD92-4C4F-B8CB-FA1F4CE5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578C3-3D38-4C08-ABB8-421BAB90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F-8EC8-48E7-8F87-974AA9515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0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556C3-AE60-437E-A4CF-74D30002C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961EB-B37E-41A3-AEFF-7F57E6975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DBDA-66D8-4A8A-A401-97961EE7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663A-669A-4213-9CA5-DC848B9BA9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4CE23-A78D-4BDC-90D7-889329CB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83B3-76BE-4A9F-B2E9-8313B7B3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F-8EC8-48E7-8F87-974AA9515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5079-0E6D-4411-9EE0-7CCB50F7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4F3B-6C06-4F5A-B5AC-12901488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8D059-6E1B-4F6E-87BD-59364FFC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663A-669A-4213-9CA5-DC848B9BA9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7B73-86A0-4232-B58E-C47EDDC4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C7154-6ABC-4E85-BFA5-21898178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F-8EC8-48E7-8F87-974AA9515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2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1239-78D0-4ADB-A1D4-A7D63126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A5887-CF1E-4368-BF82-CFAFC6C5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73D7B-65C6-4617-8250-026107A0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663A-669A-4213-9CA5-DC848B9BA9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9E59-E037-44F7-8118-AF4FBABB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0D192-91B1-4067-8F37-CD39C43C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F-8EC8-48E7-8F87-974AA9515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3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F36F-67C5-4C9F-9A47-6224802E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0841-39E4-48B1-9AB1-EFB38B652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48E97-FF6A-45EA-9048-AFB53F57F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7105D-7485-448A-AA46-7EA34A25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663A-669A-4213-9CA5-DC848B9BA9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6DF93-4F84-4972-B459-46D15165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6B94A-1070-49A8-A064-23658777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F-8EC8-48E7-8F87-974AA9515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6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7760-D558-4F55-AC69-D2008EF9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B2598-478E-4F82-B5B6-C3E4C206A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0B8B8-5FE1-425F-A4AA-72DFD347B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A9854-D521-4857-91DC-63029B61A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3CEB7-34BE-4E33-B8AA-80E1A433A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DB6FC-D2B9-4412-94B7-7F9DC14A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663A-669A-4213-9CA5-DC848B9BA9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21FDE-FB43-4655-B373-0A0CF926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67A26-2CB2-4029-8B4C-E6864860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F-8EC8-48E7-8F87-974AA9515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671A-ED4A-41F2-BEFB-014A2DCE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AE521-F5FC-4F21-872A-7192ADAE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663A-669A-4213-9CA5-DC848B9BA9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A917D-226E-4F0D-8B71-301D9722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7F337-8E1F-46C3-A2E1-46991AA1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F-8EC8-48E7-8F87-974AA9515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9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F5821-337F-4492-90B8-95F58408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663A-669A-4213-9CA5-DC848B9BA9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E2DEB-8ACD-4F84-855F-BF8E9793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29A29-8C6F-4F57-A8D7-5C792884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F-8EC8-48E7-8F87-974AA9515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3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71EE-C152-45EF-A4B8-6B101FD8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DE408-8339-40CD-842C-308DB0464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16BF9-49D6-47A7-AA0F-2F8BCBD7A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E911B-AF9A-43B7-AE02-869DC149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663A-669A-4213-9CA5-DC848B9BA9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B8DE8-ADBC-49D1-B304-0CF743F3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8C89F-2991-43E5-805F-B7F4E580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F-8EC8-48E7-8F87-974AA9515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6438-5548-4DAE-B2A9-D73997DD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31E40-9E3E-46FE-A0FC-3FB318011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B78A0-320C-429B-9AD5-DF1B9600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F436D-4596-4DD0-8CBC-77144482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663A-669A-4213-9CA5-DC848B9BA9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57C60-545F-4F89-9DC3-FA86ADD6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9B6B1-679B-415D-9ED6-D2F3803E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025F-8EC8-48E7-8F87-974AA9515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F2937-38F7-43BE-80E4-DC188C61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07E79-DAC3-4D9F-AB2E-556C16FB9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E9E6-81F2-4C6C-8DCE-FD6F4117A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8663A-669A-4213-9CA5-DC848B9BA9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177C0-CE51-4430-8907-AD36D15FF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38381-5D4D-4D67-91A1-84DBE3B4E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025F-8EC8-48E7-8F87-974AA9515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DCEE9BB7-0366-448C-B620-3AF631690E3E}"/>
              </a:ext>
            </a:extLst>
          </p:cNvPr>
          <p:cNvSpPr/>
          <p:nvPr/>
        </p:nvSpPr>
        <p:spPr>
          <a:xfrm>
            <a:off x="5234473" y="2668555"/>
            <a:ext cx="484632" cy="9784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Asbill</dc:creator>
  <cp:lastModifiedBy>David Asbill</cp:lastModifiedBy>
  <cp:revision>1</cp:revision>
  <dcterms:created xsi:type="dcterms:W3CDTF">2021-02-12T00:02:20Z</dcterms:created>
  <dcterms:modified xsi:type="dcterms:W3CDTF">2021-02-12T00:09:41Z</dcterms:modified>
</cp:coreProperties>
</file>