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B625D-4CF9-48DE-B5B0-E2550FB6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C8503-C745-4E41-A12C-FAEFF685C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1812E-E980-4237-B5DC-A41FD42C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A0280-98FE-4945-8FB5-B105CC3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770C6-3268-417F-8476-AF4B2D7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4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4C455-8E74-4175-ADCB-6CC49C3D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1C80B2-97D1-4E02-8F35-47392E58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42C25-C06D-43D0-93C0-A990F8C0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4939F-EF8B-4746-BAE7-1724EA4F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E2E39-33CB-4E77-BDCD-C78C06E8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692FF2-4B7E-46E0-839D-35D1600D6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526D3-1F74-4958-AB18-E8CC94A87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8073C-B85A-4DE9-8787-CE4E214F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A468D-63FF-4950-A037-A60FAF78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CEA1F-0DA5-4BC4-AC82-A745EAD4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5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E3F2B-7150-408F-B3C2-B20F17D0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166AF-230C-4002-8780-359AA092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6EF931-FF91-4566-8AB4-31885244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47BE4-77EB-420B-8722-08D363FA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AB0A4-FD79-48FF-A144-9CED4AAA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70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AC81A-B613-4ED4-91FB-0E66A125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A52FCF-62D5-4681-ACB9-5F278CA4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602004-5688-413A-B860-12930B92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1004F-D9B4-4D25-88B5-831D5FB9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8B97E-794E-4DFE-B807-AF6322E0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3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D6BE9-5895-4B70-9A26-A5019FB6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A8DCD-C0BB-49DA-AB2B-BB650B85F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5CCDEB-B631-43E4-8FF9-54680F743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C2E97D-1D29-483F-B050-E3662FCB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8C0139-E434-4A0E-A1B1-C397D2BD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D0B28-4337-4394-A5A0-7A073CA3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2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8863A-711C-4FCE-AE19-05102DEB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63B3F-B556-41E6-8F62-12F4C0EF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558AA9-E6BF-45A7-BDF3-F92630F9B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5FB13E-D8DD-4BF1-9D81-E5163C86E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A8F90F-0AA7-484A-BD5C-56F61C7B8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C66DFD-2F95-4841-945F-9CA17630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44E71B-4B20-41B1-8069-6C1C452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C50C6F-F985-4697-BC18-E0E8A234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72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9E304-E53D-49BF-ADDC-52A6905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109488-EB9E-4CF7-A107-191095CC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E5FB7B-EFA6-492C-A30D-BC8C40E5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91DBD4-3783-4FBF-9AE5-B16B7451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E15D5B-E0D2-4CA0-B3E2-C8CC6D0D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B6791F-15D5-4D23-8F15-D4C352F0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E17E9E-BA5B-422A-83F4-46DD73AC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06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57F05-B21A-4E18-A034-F8F90DAD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63DA13-BF6B-4A9A-BB42-13C0BA81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F64E88-CB3F-4C80-B208-495CD25D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8AEFF-6F71-431C-BA48-67522EF5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F9D6BC-4D90-4A92-92D8-7789D274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0DE20E-00EC-4CF2-B869-9CAD270D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81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485F3-137F-4EF6-B4FD-E3ED11A6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7300EF-CDA8-4D90-B18E-04D402EB8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068EDE-F337-446A-A525-764A995C7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5703D0-EAC9-4876-89F3-77ED897C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F61883-6CDD-4992-9649-89589EE5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57A27-0D8E-40E8-B776-FE60FDCC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59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90F8F9-1346-41DC-8E48-238F810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24BFD-8CDA-4DBB-9AB9-5331BECE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F98E2-1ADC-47F3-A50D-CEBD2B06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364C-B08A-43D9-9341-6535F035C9D4}" type="datetimeFigureOut">
              <a:rPr lang="de-DE" smtClean="0"/>
              <a:t>04.07.2020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B56231-B442-4BF0-ADF3-07E8EDCAF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0D77D-D4B0-4F0E-B25A-8C976521B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2399-EBA4-48A3-A6E7-345467C70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AA3EBD4-74F8-4F2A-A2B7-49E1888272DA}"/>
              </a:ext>
            </a:extLst>
          </p:cNvPr>
          <p:cNvSpPr/>
          <p:nvPr/>
        </p:nvSpPr>
        <p:spPr>
          <a:xfrm>
            <a:off x="1630681" y="371476"/>
            <a:ext cx="1082039" cy="1152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Klasse 6a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690B99A-11FB-4CC6-B23B-4B269B178FE6}"/>
              </a:ext>
            </a:extLst>
          </p:cNvPr>
          <p:cNvSpPr/>
          <p:nvPr/>
        </p:nvSpPr>
        <p:spPr>
          <a:xfrm>
            <a:off x="5394165" y="371475"/>
            <a:ext cx="1082040" cy="11525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Klasse 6b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53BF665-3453-4059-AE76-45098447015C}"/>
              </a:ext>
            </a:extLst>
          </p:cNvPr>
          <p:cNvSpPr/>
          <p:nvPr/>
        </p:nvSpPr>
        <p:spPr>
          <a:xfrm>
            <a:off x="10020299" y="371475"/>
            <a:ext cx="914401" cy="11525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Klasse 6c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1EA73AD-688D-4D25-927D-877D35C01943}"/>
              </a:ext>
            </a:extLst>
          </p:cNvPr>
          <p:cNvSpPr/>
          <p:nvPr/>
        </p:nvSpPr>
        <p:spPr>
          <a:xfrm>
            <a:off x="871896" y="2852737"/>
            <a:ext cx="1100297" cy="1152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Mathe 6a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050B956-3256-4FAE-A3D1-F0F9DEF87A34}"/>
              </a:ext>
            </a:extLst>
          </p:cNvPr>
          <p:cNvSpPr/>
          <p:nvPr/>
        </p:nvSpPr>
        <p:spPr>
          <a:xfrm>
            <a:off x="2336401" y="2852736"/>
            <a:ext cx="1174275" cy="115252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Deutsch 6a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4E6F992-6206-4CC1-ABA9-A15F2BCA41AE}"/>
              </a:ext>
            </a:extLst>
          </p:cNvPr>
          <p:cNvSpPr/>
          <p:nvPr/>
        </p:nvSpPr>
        <p:spPr>
          <a:xfrm>
            <a:off x="4658041" y="2852736"/>
            <a:ext cx="1082040" cy="11525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Mathe 6b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DC1B469-0701-471B-B837-ADF100B52EC5}"/>
              </a:ext>
            </a:extLst>
          </p:cNvPr>
          <p:cNvSpPr/>
          <p:nvPr/>
        </p:nvSpPr>
        <p:spPr>
          <a:xfrm>
            <a:off x="6281101" y="2852736"/>
            <a:ext cx="1082040" cy="11525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Deutsch 6b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F808B54-02C0-47E0-A222-D885CD3752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422045" y="1524001"/>
            <a:ext cx="749656" cy="1328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44D87A6-3517-432D-A6E3-897FD9B2F4D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171701" y="1524001"/>
            <a:ext cx="751838" cy="1328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B283569-D450-47CE-A9BC-50DD73CF69F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935185" y="1524001"/>
            <a:ext cx="886936" cy="1328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AA77EB-6EDD-44EA-997D-3B625A34AA3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199061" y="1524001"/>
            <a:ext cx="736124" cy="1328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CD550149-5481-4DDA-97A7-310A484365A7}"/>
              </a:ext>
            </a:extLst>
          </p:cNvPr>
          <p:cNvSpPr/>
          <p:nvPr/>
        </p:nvSpPr>
        <p:spPr>
          <a:xfrm>
            <a:off x="8773559" y="2852736"/>
            <a:ext cx="1082040" cy="11525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Mathe 6c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240A0A9-223A-4694-8F30-C093CA16D4D3}"/>
              </a:ext>
            </a:extLst>
          </p:cNvPr>
          <p:cNvSpPr txBox="1"/>
          <p:nvPr/>
        </p:nvSpPr>
        <p:spPr>
          <a:xfrm>
            <a:off x="3835130" y="307848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5217A8A-9E26-417B-AB4A-79F63AFBA66D}"/>
              </a:ext>
            </a:extLst>
          </p:cNvPr>
          <p:cNvSpPr txBox="1"/>
          <p:nvPr/>
        </p:nvSpPr>
        <p:spPr>
          <a:xfrm>
            <a:off x="7613871" y="307848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…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E5B7DFD-13EE-448C-8DA6-B3516A4504BB}"/>
              </a:ext>
            </a:extLst>
          </p:cNvPr>
          <p:cNvSpPr/>
          <p:nvPr/>
        </p:nvSpPr>
        <p:spPr>
          <a:xfrm>
            <a:off x="11018519" y="2852736"/>
            <a:ext cx="1082040" cy="11525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Mathe 6c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5193EAF-B630-4AF9-BD33-D55575A2CF93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10477500" y="1524001"/>
            <a:ext cx="1082039" cy="1328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58DFE5-2658-4F04-9031-D62CA39F0F20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9314579" y="1524001"/>
            <a:ext cx="1162921" cy="1328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363E947-FEE1-44B1-BD59-861DF7B51AF6}"/>
              </a:ext>
            </a:extLst>
          </p:cNvPr>
          <p:cNvSpPr/>
          <p:nvPr/>
        </p:nvSpPr>
        <p:spPr>
          <a:xfrm>
            <a:off x="3513422" y="5397178"/>
            <a:ext cx="1174275" cy="11525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Komma-setzung (1)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CE82A327-C6F3-4F3E-AAC0-FA939AE40E8D}"/>
              </a:ext>
            </a:extLst>
          </p:cNvPr>
          <p:cNvSpPr/>
          <p:nvPr/>
        </p:nvSpPr>
        <p:spPr>
          <a:xfrm>
            <a:off x="9334458" y="5397177"/>
            <a:ext cx="1435497" cy="11525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Symmetrie Sa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4418AB2E-2171-4BDF-93A9-80CADAD97579}"/>
              </a:ext>
            </a:extLst>
          </p:cNvPr>
          <p:cNvSpPr/>
          <p:nvPr/>
        </p:nvSpPr>
        <p:spPr>
          <a:xfrm>
            <a:off x="587248" y="5397178"/>
            <a:ext cx="1174275" cy="11525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Prozent-rechnung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8C76D9C1-5035-4B77-95EF-D935F6449E71}"/>
              </a:ext>
            </a:extLst>
          </p:cNvPr>
          <p:cNvSpPr/>
          <p:nvPr/>
        </p:nvSpPr>
        <p:spPr>
          <a:xfrm>
            <a:off x="5301930" y="5397178"/>
            <a:ext cx="1435497" cy="11525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Symmetrie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2689899-67BA-41EC-8AE5-A7AE0C951C6B}"/>
              </a:ext>
            </a:extLst>
          </p:cNvPr>
          <p:cNvCxnSpPr>
            <a:stCxn id="7" idx="2"/>
            <a:endCxn id="50" idx="0"/>
          </p:cNvCxnSpPr>
          <p:nvPr/>
        </p:nvCxnSpPr>
        <p:spPr>
          <a:xfrm flipH="1">
            <a:off x="1174386" y="4005262"/>
            <a:ext cx="247659" cy="139191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F3ACC82-DE0C-4A94-BF0E-26C0A76B7CB7}"/>
              </a:ext>
            </a:extLst>
          </p:cNvPr>
          <p:cNvCxnSpPr>
            <a:stCxn id="9" idx="2"/>
            <a:endCxn id="50" idx="0"/>
          </p:cNvCxnSpPr>
          <p:nvPr/>
        </p:nvCxnSpPr>
        <p:spPr>
          <a:xfrm flipH="1">
            <a:off x="1174386" y="4005262"/>
            <a:ext cx="4024675" cy="139191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BDE9EA7-D485-40D0-8494-97981CD25713}"/>
              </a:ext>
            </a:extLst>
          </p:cNvPr>
          <p:cNvCxnSpPr>
            <a:stCxn id="8" idx="2"/>
            <a:endCxn id="48" idx="0"/>
          </p:cNvCxnSpPr>
          <p:nvPr/>
        </p:nvCxnSpPr>
        <p:spPr>
          <a:xfrm>
            <a:off x="2923539" y="4005262"/>
            <a:ext cx="1177021" cy="139191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C8ECA39-CBC8-4559-AC40-32DF58C1D7B2}"/>
              </a:ext>
            </a:extLst>
          </p:cNvPr>
          <p:cNvCxnSpPr>
            <a:stCxn id="10" idx="2"/>
            <a:endCxn id="48" idx="0"/>
          </p:cNvCxnSpPr>
          <p:nvPr/>
        </p:nvCxnSpPr>
        <p:spPr>
          <a:xfrm flipH="1">
            <a:off x="4100560" y="4005262"/>
            <a:ext cx="2721561" cy="139191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38586F0-0A5C-4B1B-90D1-B2FF28FDF526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 flipH="1">
            <a:off x="10052207" y="4005262"/>
            <a:ext cx="1507332" cy="139191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EC3B972-552D-4352-8968-AB525F7AFBBF}"/>
              </a:ext>
            </a:extLst>
          </p:cNvPr>
          <p:cNvCxnSpPr>
            <a:stCxn id="7" idx="2"/>
            <a:endCxn id="52" idx="0"/>
          </p:cNvCxnSpPr>
          <p:nvPr/>
        </p:nvCxnSpPr>
        <p:spPr>
          <a:xfrm>
            <a:off x="1422045" y="4005262"/>
            <a:ext cx="4597634" cy="139191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D0C1076-611B-46F3-B7FB-D293C478670A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 flipH="1">
            <a:off x="1174386" y="4005262"/>
            <a:ext cx="10385153" cy="139191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6E65B86E-ED99-4F81-A811-28351D522B75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5199061" y="4005262"/>
            <a:ext cx="820618" cy="139191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Siebel</dc:creator>
  <cp:lastModifiedBy>Andreas Siebel</cp:lastModifiedBy>
  <cp:revision>2</cp:revision>
  <dcterms:created xsi:type="dcterms:W3CDTF">2020-07-04T08:36:10Z</dcterms:created>
  <dcterms:modified xsi:type="dcterms:W3CDTF">2020-07-04T08:46:20Z</dcterms:modified>
</cp:coreProperties>
</file>