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FBE15C3-6F92-9F52-5CE3-8C38352EB256}">
  <a:tblStyle styleId="{7FBE15C3-6F92-9F52-5CE3-8C38352EB256}" styleName="No Style, Table Grid">
    <a:wholeTbl>
      <a:tcTxStyle>
        <a:fontRef idx="minor"/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9971516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9" y="1371600"/>
          <a:ext cx="8127999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{7FBE15C3-6F92-9F52-5CE3-8C38352EB256}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</a:tblGrid>
              <a:tr h="64413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64413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1619292" y="970111"/>
            <a:ext cx="3756084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618531" name="" hidden="0"/>
          <p:cNvCxnSpPr>
            <a:cxnSpLocks/>
          </p:cNvCxnSpPr>
          <p:nvPr isPhoto="0" userDrawn="0"/>
        </p:nvCxnSpPr>
        <p:spPr bwMode="auto">
          <a:xfrm flipH="0" flipV="0">
            <a:off x="1619291" y="970111"/>
            <a:ext cx="0" cy="420573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026424" name="" hidden="0"/>
          <p:cNvSpPr txBox="1"/>
          <p:nvPr isPhoto="0" userDrawn="0"/>
        </p:nvSpPr>
        <p:spPr bwMode="auto">
          <a:xfrm flipH="0" flipV="0">
            <a:off x="2122499" y="1078301"/>
            <a:ext cx="285757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1       2      3      4       5</a:t>
            </a:r>
            <a:endParaRPr/>
          </a:p>
        </p:txBody>
      </p:sp>
      <p:sp>
        <p:nvSpPr>
          <p:cNvPr id="182572605" name="" hidden="0"/>
          <p:cNvSpPr txBox="1"/>
          <p:nvPr isPhoto="0" userDrawn="0"/>
        </p:nvSpPr>
        <p:spPr bwMode="auto">
          <a:xfrm flipH="0" flipV="0">
            <a:off x="1673206" y="1563536"/>
            <a:ext cx="359945" cy="2880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br>
              <a:rPr/>
            </a:br>
            <a:r>
              <a:rPr/>
              <a:t>      2</a:t>
            </a:r>
            <a:br>
              <a:rPr/>
            </a:br>
            <a:br>
              <a:rPr sz="900"/>
            </a:br>
            <a:r>
              <a:rPr sz="900"/>
              <a:t>  </a:t>
            </a:r>
            <a:r>
              <a:rPr/>
              <a:t>  3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4       </a:t>
            </a:r>
            <a:endParaRPr/>
          </a:p>
          <a:p>
            <a:pPr>
              <a:defRPr/>
            </a:pP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/>
              <a:t>5</a:t>
            </a:r>
            <a:endParaRPr/>
          </a:p>
        </p:txBody>
      </p:sp>
      <p:sp>
        <p:nvSpPr>
          <p:cNvPr id="1960007190" name="" hidden="0"/>
          <p:cNvSpPr txBox="1"/>
          <p:nvPr isPhoto="0" userDrawn="0"/>
        </p:nvSpPr>
        <p:spPr bwMode="auto">
          <a:xfrm flipH="0" flipV="0">
            <a:off x="5375377" y="787213"/>
            <a:ext cx="2972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x</a:t>
            </a:r>
            <a:endParaRPr/>
          </a:p>
        </p:txBody>
      </p:sp>
      <p:sp>
        <p:nvSpPr>
          <p:cNvPr id="1888899504" name="" hidden="0"/>
          <p:cNvSpPr txBox="1"/>
          <p:nvPr isPhoto="0" userDrawn="0"/>
        </p:nvSpPr>
        <p:spPr bwMode="auto">
          <a:xfrm flipH="0" flipV="0">
            <a:off x="1470665" y="5262165"/>
            <a:ext cx="29725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2022-02-20T11:56:24Z</dcterms:modified>
  <cp:category/>
  <cp:contentStatus/>
  <cp:version/>
</cp:coreProperties>
</file>