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Click to edit Master subtitle style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7492559" y="51168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23999" y="1824989"/>
            <a:ext cx="912641" cy="1171223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2728980" y="1202184"/>
            <a:ext cx="451411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add_costume(...)</a:t>
            </a:r>
            <a:endParaRPr/>
          </a:p>
        </p:txBody>
      </p:sp>
      <p:cxnSp>
        <p:nvCxnSpPr>
          <p:cNvPr id="7" name="" hidden="0"/>
          <p:cNvCxnSpPr>
            <a:cxnSpLocks/>
            <a:stCxn id="6" idx="1"/>
            <a:endCxn id="5" idx="0"/>
          </p:cNvCxnSpPr>
          <p:nvPr isPhoto="0" userDrawn="0"/>
        </p:nvCxnSpPr>
        <p:spPr bwMode="auto">
          <a:xfrm rot="10799989" flipH="0" flipV="1">
            <a:off x="1980320" y="1385082"/>
            <a:ext cx="748659" cy="439907"/>
          </a:xfrm>
          <a:prstGeom prst="bentConnector2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1351091" y="1026480"/>
            <a:ext cx="3319878" cy="2062208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63078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73037" y="1617452"/>
            <a:ext cx="3245688" cy="3245688"/>
          </a:xfrm>
          <a:prstGeom prst="rect">
            <a:avLst/>
          </a:prstGeom>
        </p:spPr>
      </p:pic>
      <p:sp>
        <p:nvSpPr>
          <p:cNvPr id="825501726" name="" hidden="0"/>
          <p:cNvSpPr/>
          <p:nvPr isPhoto="0" userDrawn="0"/>
        </p:nvSpPr>
        <p:spPr bwMode="auto">
          <a:xfrm flipH="0" flipV="0">
            <a:off x="2158443" y="1617452"/>
            <a:ext cx="8590471" cy="128019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miniworldmaker.ActionTimer(24, </a:t>
            </a:r>
            <a:r>
              <a:rPr sz="2200" b="0" i="0" u="none">
                <a:solidFill>
                  <a:schemeClr val="accent5">
                    <a:lumMod val="75000"/>
                  </a:schemeClr>
                </a:solidFill>
                <a:latin typeface="Droid Sans Mono"/>
                <a:ea typeface="Droid Sans Mono"/>
                <a:cs typeface="Droid Sans Mono"/>
              </a:rPr>
              <a:t>player.move</a:t>
            </a: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</a:t>
            </a:r>
            <a:endParaRPr sz="2200" b="0" i="0" u="none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</p:txBody>
      </p:sp>
      <p:sp>
        <p:nvSpPr>
          <p:cNvPr id="1980100499" name="" hidden="0"/>
          <p:cNvSpPr/>
          <p:nvPr isPhoto="0" userDrawn="0"/>
        </p:nvSpPr>
        <p:spPr bwMode="auto">
          <a:xfrm flipH="0" flipV="0">
            <a:off x="2607735" y="4618726"/>
            <a:ext cx="2102688" cy="862641"/>
          </a:xfrm>
          <a:prstGeom prst="wedgeRectCallout">
            <a:avLst>
              <a:gd name="adj1" fmla="val -30588"/>
              <a:gd name="adj2" fmla="val -64423"/>
            </a:avLst>
          </a:prstGeom>
          <a:solidFill>
            <a:schemeClr val="bg1"/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Erstelle zuerst den ActionTimer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4386933" y="3396650"/>
            <a:ext cx="4277264" cy="0"/>
          </a:xfrm>
          <a:prstGeom prst="line">
            <a:avLst/>
          </a:prstGeom>
          <a:ln w="76199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547554" name="" hidden="0"/>
          <p:cNvSpPr txBox="1"/>
          <p:nvPr isPhoto="0" userDrawn="0"/>
        </p:nvSpPr>
        <p:spPr bwMode="auto">
          <a:xfrm flipH="0" flipV="0">
            <a:off x="5357405" y="3037216"/>
            <a:ext cx="2372263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24 Frames später...</a:t>
            </a:r>
            <a:endParaRPr/>
          </a:p>
        </p:txBody>
      </p:sp>
      <p:sp>
        <p:nvSpPr>
          <p:cNvPr id="655521650" name="" hidden="0"/>
          <p:cNvSpPr/>
          <p:nvPr isPhoto="0" userDrawn="0"/>
        </p:nvSpPr>
        <p:spPr bwMode="auto">
          <a:xfrm flipH="0" flipV="0">
            <a:off x="8915800" y="4187405"/>
            <a:ext cx="2102688" cy="862641"/>
          </a:xfrm>
          <a:prstGeom prst="wedgeRectCallout">
            <a:avLst>
              <a:gd name="adj1" fmla="val -30588"/>
              <a:gd name="adj2" fmla="val -64423"/>
            </a:avLst>
          </a:prstGeom>
          <a:solidFill>
            <a:schemeClr val="bg1"/>
          </a:solidFill>
          <a:ln w="127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Führe die Aktion aus (...hier: player.move()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4748808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784564" y="2759517"/>
            <a:ext cx="912640" cy="1171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ONLYOFFICE/6.4.1.50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2021-11-14T14:39:30Z</dcterms:modified>
  <cp:category/>
  <cp:contentStatus/>
  <cp:version/>
</cp:coreProperties>
</file>