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49E25-C5DD-44A3-B272-1D2F3372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1E079-E5CD-4511-92B4-73241007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AB814-8F22-44AF-B7B7-41F4DB9F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445BB-B6F0-4782-B562-890E10A7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D531A-12BC-4B07-AFD7-CE70483E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3B7E-2D35-4929-B560-9BB9BD1D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FDFE16-0BB9-4302-A466-B74C46D6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CB52C-B710-41B4-882E-082ABFF0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A9311-B00B-4920-89D1-6C01A915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27197-780A-4DA2-B230-7D924125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7D4F21-58DA-4FC7-AE2F-E5359376F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652BF-0620-494F-9F11-37CECA40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D479-4505-4AC8-86D5-2A78F0C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00A6F-1B2F-4D0D-BB8C-E97C45C7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F19A-8363-4B49-A6D0-DF693E7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8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54696-7E2B-4BDA-A4BC-EE1D0F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8F0D-1FFB-45E9-92EA-AB890D0C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F68B5-C2C8-47F6-8A48-32AAC4E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2B7D7-7BD0-4D6A-8FA7-563FB366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19B8A-46DE-4324-A2B2-0666146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1C815-0E04-4766-8798-213470B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5B478-5FBB-4981-ACC8-E22C83DD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07D88-4F37-4F34-A853-46B07198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454A5-D1C1-4B1A-9BE8-0EDABE3A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AE422-1002-4C70-8137-F49C22C1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1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8E87F-627B-4601-A61E-F80897D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A6567-FB41-4B3B-924F-67BC7E4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89FB3-E61A-452F-8D62-A6D7E583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FC0581-93F7-474D-9033-23CF058E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676083-F93F-4AF5-88F2-96148A24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6472E0-D89F-40B0-81D7-43CE9476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54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FC3C-2ADE-43C9-ACD2-48AE7DDE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4F8A2-BF57-4F57-91AF-F9E5F991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FEE76A-CE12-420A-AC36-2B02A6AF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CF56F9-43C0-49F1-9E6B-4E0414EBD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9F4829-767D-4419-965F-86DA63CDC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407593-0E6B-4BBE-821A-FA9DD1A1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D242C1-1FF0-4948-B14E-2635CE09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688498-96D2-4437-A6A9-C6AEB435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73CDA-D6E2-4FD1-AFAE-476F7A9D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43B399-BFE8-4DFC-A3DF-44D702E1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089FC-DAB8-4F09-9916-672F1ACD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9A0309-8EBD-4B85-8D8E-27ABA8D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8E03F2-18F8-4E91-818E-71A57C98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CA96D6-4C1D-499A-96E2-AC38E165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E97A4-F085-4DCB-BD56-76D0B3B2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204B-F08E-443E-A045-6EDA2783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7B2B1-70DF-4B45-86E7-E2E0AF13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A630DF-335B-4E8C-B806-942C4CB3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08F953-9698-4A0E-9AF0-D1D279C9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0423-31EE-4F68-8DD4-CBF92779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C37252-D17E-4D95-B7C2-29F3536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6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84D47-2DBF-46B8-BBF6-C3F17D5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1C277A-DDD1-4631-9082-3608DF51F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676A2A-607F-4D07-B67F-15608CAC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D5CBF-1199-4EA5-84E2-8AF48077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7CE0D6-D054-4EEC-BD5E-55420D53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6D35A-DB64-4C39-A5C0-ECC32BD0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1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B6E996-F3C9-481B-9D13-1D212BD8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C147B4-DED0-48A7-B9B5-9D3A6BA9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4B63A-56A6-4C18-ABE5-796B683E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1D29-15D2-41D8-A061-7EFDDC8F4AF0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D39DB-EF88-4D8F-9916-025F31B60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EFD2A-9939-4FC2-9720-47125C04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B7A5634-7F0F-4ED8-B7C8-9028AC767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9"/>
          <a:stretch/>
        </p:blipFill>
        <p:spPr>
          <a:xfrm>
            <a:off x="5324367" y="2724051"/>
            <a:ext cx="1412099" cy="14098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669AC7-561C-4AD2-8A5B-F1C91FC799F5}"/>
              </a:ext>
            </a:extLst>
          </p:cNvPr>
          <p:cNvSpPr txBox="1"/>
          <p:nvPr/>
        </p:nvSpPr>
        <p:spPr>
          <a:xfrm>
            <a:off x="6736466" y="322993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90° 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“, </a:t>
            </a:r>
            <a:r>
              <a:rPr lang="de-DE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„</a:t>
            </a:r>
            <a:r>
              <a:rPr lang="de-DE" dirty="0" err="1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forward</a:t>
            </a:r>
            <a:r>
              <a:rPr lang="de-DE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740082A-8D6D-4716-958E-77884384ECC6}"/>
              </a:ext>
            </a:extLst>
          </p:cNvPr>
          <p:cNvSpPr txBox="1"/>
          <p:nvPr/>
        </p:nvSpPr>
        <p:spPr>
          <a:xfrm>
            <a:off x="5803659" y="210335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up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</a:p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0°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3CD14A-9C08-47FB-B241-1CB7EEBF6166}"/>
              </a:ext>
            </a:extLst>
          </p:cNvPr>
          <p:cNvSpPr txBox="1"/>
          <p:nvPr/>
        </p:nvSpPr>
        <p:spPr>
          <a:xfrm>
            <a:off x="4707852" y="253203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-45°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FE4AB2-2C61-4323-8BD6-96A9B19DE077}"/>
              </a:ext>
            </a:extLst>
          </p:cNvPr>
          <p:cNvSpPr txBox="1"/>
          <p:nvPr/>
        </p:nvSpPr>
        <p:spPr>
          <a:xfrm>
            <a:off x="3740325" y="325368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 -90°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24DA56-7134-49C6-8D1F-34276A1AF9AA}"/>
              </a:ext>
            </a:extLst>
          </p:cNvPr>
          <p:cNvSpPr txBox="1"/>
          <p:nvPr/>
        </p:nvSpPr>
        <p:spPr>
          <a:xfrm>
            <a:off x="5144830" y="4082013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180°/-180°  </a:t>
            </a:r>
          </a:p>
          <a:p>
            <a:pPr algn="ctr"/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„down“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D1A5A88-B635-4FAF-9213-60FBF0F8D039}"/>
              </a:ext>
            </a:extLst>
          </p:cNvPr>
          <p:cNvSpPr/>
          <p:nvPr/>
        </p:nvSpPr>
        <p:spPr>
          <a:xfrm>
            <a:off x="6151558" y="3244334"/>
            <a:ext cx="491481" cy="369332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E64B9A5-DDB8-4533-8ADA-171E182EE560}"/>
              </a:ext>
            </a:extLst>
          </p:cNvPr>
          <p:cNvSpPr/>
          <p:nvPr/>
        </p:nvSpPr>
        <p:spPr>
          <a:xfrm rot="16200000">
            <a:off x="5758621" y="2767806"/>
            <a:ext cx="456843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8635B4A-A7F0-4FF4-9DC4-E0E9371811B3}"/>
              </a:ext>
            </a:extLst>
          </p:cNvPr>
          <p:cNvSpPr/>
          <p:nvPr/>
        </p:nvSpPr>
        <p:spPr>
          <a:xfrm rot="13075915">
            <a:off x="5294347" y="2864814"/>
            <a:ext cx="584908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81711D1-4FD5-4FEF-A840-795302B4CF4F}"/>
              </a:ext>
            </a:extLst>
          </p:cNvPr>
          <p:cNvSpPr/>
          <p:nvPr/>
        </p:nvSpPr>
        <p:spPr>
          <a:xfrm rot="10800000">
            <a:off x="5411175" y="3244334"/>
            <a:ext cx="404523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1CA61A1-9795-443F-B1B6-84157F5D1A81}"/>
              </a:ext>
            </a:extLst>
          </p:cNvPr>
          <p:cNvSpPr/>
          <p:nvPr/>
        </p:nvSpPr>
        <p:spPr>
          <a:xfrm rot="5400000">
            <a:off x="5802377" y="3622007"/>
            <a:ext cx="369332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Mono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Siebel</dc:creator>
  <cp:lastModifiedBy>Andreas Siebel</cp:lastModifiedBy>
  <cp:revision>6</cp:revision>
  <dcterms:created xsi:type="dcterms:W3CDTF">2019-04-08T17:32:42Z</dcterms:created>
  <dcterms:modified xsi:type="dcterms:W3CDTF">2019-04-27T07:11:37Z</dcterms:modified>
</cp:coreProperties>
</file>