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12192000" cy="6858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elfoli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Untertitel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de-DE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5" name="Fußzeilenplatzhalt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el und vertikaler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5" name="Fußzeilenplatzhalt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kaler Titel u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kaler Titel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5" name="Fußzeilenplatzhalt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el und Inhal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5" name="Fußzeilenplatzhalt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Abschnitts-überschrif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4" name="Datumsplatzhalt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5" name="Fußzeilenplatzhalt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Zwei Inhalt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4" name="Inhaltsplatzhalt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5" name="Datumsplatzhalt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6" name="Fußzeilenplatzhalt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Foliennummernplatzhalt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Vergleich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4" name="Inhaltsplatzhalt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Second level</a:t>
            </a:r>
            <a:endParaRPr/>
          </a:p>
          <a:p>
            <a:pPr lvl="2">
              <a:defRPr/>
            </a:pPr>
            <a:r>
              <a:rPr lang="de-DE"/>
              <a:t>Third level</a:t>
            </a:r>
            <a:endParaRPr/>
          </a:p>
          <a:p>
            <a:pPr lvl="3">
              <a:defRPr/>
            </a:pPr>
            <a:r>
              <a:rPr lang="de-DE"/>
              <a:t>Fourth level</a:t>
            </a:r>
            <a:endParaRPr/>
          </a:p>
          <a:p>
            <a:pPr lvl="4">
              <a:defRPr/>
            </a:pPr>
            <a:r>
              <a:rPr lang="de-DE"/>
              <a:t>Fifth level</a:t>
            </a:r>
            <a:endParaRPr lang="de-DE"/>
          </a:p>
        </p:txBody>
      </p:sp>
      <p:sp>
        <p:nvSpPr>
          <p:cNvPr id="5" name="Textplatzhalt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6" name="Inhaltsplatzhalt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Second level</a:t>
            </a:r>
            <a:endParaRPr/>
          </a:p>
          <a:p>
            <a:pPr lvl="2">
              <a:defRPr/>
            </a:pPr>
            <a:r>
              <a:rPr lang="de-DE"/>
              <a:t>Third level</a:t>
            </a:r>
            <a:endParaRPr/>
          </a:p>
          <a:p>
            <a:pPr lvl="3">
              <a:defRPr/>
            </a:pPr>
            <a:r>
              <a:rPr lang="de-DE"/>
              <a:t>Fourth level</a:t>
            </a:r>
            <a:endParaRPr/>
          </a:p>
          <a:p>
            <a:pPr lvl="4">
              <a:defRPr/>
            </a:pPr>
            <a:r>
              <a:rPr lang="de-DE"/>
              <a:t>Fifth level</a:t>
            </a:r>
            <a:endParaRPr lang="de-DE"/>
          </a:p>
        </p:txBody>
      </p:sp>
      <p:sp>
        <p:nvSpPr>
          <p:cNvPr id="7" name="Datumsplatzhalt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8" name="Fußzeilenplatzhalt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Foliennummernplatzhalt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Nur Titel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Datumsplatzhalt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4" name="Fußzeilenplatzhalt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Le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umsplatzhalt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3" name="Fußzeilenplatzhalt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liennummernplatzhalt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Inhalt mit Überschrif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4" name="Textplatzhalt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5" name="Datumsplatzhalt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6" name="Fußzeilenplatzhalt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Foliennummernplatzhalt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Bild mit Überschrif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Bildplatzhalt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de-DE"/>
              <a:t>Click icon to add picture</a:t>
            </a:r>
            <a:endParaRPr lang="de-DE"/>
          </a:p>
        </p:txBody>
      </p:sp>
      <p:sp>
        <p:nvSpPr>
          <p:cNvPr id="4" name="Textplatzhalt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5" name="Datumsplatzhalt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6" name="Fußzeilenplatzhalt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Foliennummernplatzhalt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platzhalt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de-DE"/>
              <a:t>Click to edit Master title style</a:t>
            </a:r>
            <a:endParaRPr lang="de-DE"/>
          </a:p>
        </p:txBody>
      </p:sp>
      <p:sp>
        <p:nvSpPr>
          <p:cNvPr id="3" name="Textplatzhalt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de-DE"/>
              <a:t>Click to edit Master text styles</a:t>
            </a:r>
            <a:endParaRPr/>
          </a:p>
          <a:p>
            <a:pPr lvl="1">
              <a:defRPr/>
            </a:pPr>
            <a:r>
              <a:rPr lang="de-DE"/>
              <a:t>Second level</a:t>
            </a:r>
            <a:endParaRPr/>
          </a:p>
          <a:p>
            <a:pPr lvl="2">
              <a:defRPr/>
            </a:pPr>
            <a:r>
              <a:rPr lang="de-DE"/>
              <a:t>Third level</a:t>
            </a:r>
            <a:endParaRPr/>
          </a:p>
          <a:p>
            <a:pPr lvl="3">
              <a:defRPr/>
            </a:pPr>
            <a:r>
              <a:rPr lang="de-DE"/>
              <a:t>Fourth level</a:t>
            </a:r>
            <a:endParaRPr/>
          </a:p>
          <a:p>
            <a:pPr lvl="4">
              <a:defRPr/>
            </a:pPr>
            <a:r>
              <a:rPr lang="de-DE"/>
              <a:t>Fifth level</a:t>
            </a:r>
            <a:endParaRPr lang="de-DE"/>
          </a:p>
        </p:txBody>
      </p:sp>
      <p:sp>
        <p:nvSpPr>
          <p:cNvPr id="4" name="Datumsplatzhalt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5" name="Fußzeilenplatzhalt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8407906" name="" hidden="0"/>
          <p:cNvSpPr/>
          <p:nvPr isPhoto="0" userDrawn="0"/>
        </p:nvSpPr>
        <p:spPr bwMode="auto">
          <a:xfrm>
            <a:off x="7046861" y="4316226"/>
            <a:ext cx="254916" cy="365795"/>
          </a:xfrm>
          <a:prstGeom prst="rect">
            <a:avLst/>
          </a:prstGeom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52562328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078301" y="1024386"/>
            <a:ext cx="3809999" cy="4143375"/>
          </a:xfrm>
          <a:prstGeom prst="rect">
            <a:avLst/>
          </a:prstGeom>
          <a:ln w="12699">
            <a:solidFill>
              <a:schemeClr val="bg1">
                <a:lumMod val="85098"/>
              </a:schemeClr>
            </a:solidFill>
            <a:prstDash val="solid"/>
          </a:ln>
        </p:spPr>
      </p:pic>
      <p:sp>
        <p:nvSpPr>
          <p:cNvPr id="548276596" name="" hidden="0"/>
          <p:cNvSpPr/>
          <p:nvPr isPhoto="0" userDrawn="0"/>
        </p:nvSpPr>
        <p:spPr bwMode="auto">
          <a:xfrm flipH="0" flipV="0">
            <a:off x="12294597" y="4316226"/>
            <a:ext cx="254988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714223371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7098820" y="1024386"/>
            <a:ext cx="3848099" cy="4133849"/>
          </a:xfrm>
          <a:prstGeom prst="rect">
            <a:avLst/>
          </a:prstGeom>
        </p:spPr>
      </p:pic>
      <p:sp>
        <p:nvSpPr>
          <p:cNvPr id="817298549" name="" hidden="0"/>
          <p:cNvSpPr/>
          <p:nvPr isPhoto="0" userDrawn="0"/>
        </p:nvSpPr>
        <p:spPr bwMode="auto">
          <a:xfrm flipH="0" flipV="0">
            <a:off x="5267547" y="2695754"/>
            <a:ext cx="1635424" cy="97047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74901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5693351" name="" hidden="0"/>
          <p:cNvSpPr/>
          <p:nvPr isPhoto="0" userDrawn="0"/>
        </p:nvSpPr>
        <p:spPr bwMode="auto">
          <a:xfrm>
            <a:off x="13336956" y="6416833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81231803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5337594" y="3124993"/>
            <a:ext cx="942975" cy="876299"/>
          </a:xfrm>
          <a:prstGeom prst="rect">
            <a:avLst/>
          </a:prstGeom>
        </p:spPr>
      </p:pic>
      <p:sp>
        <p:nvSpPr>
          <p:cNvPr id="270479101" name="" hidden="0"/>
          <p:cNvSpPr/>
          <p:nvPr isPhoto="0" userDrawn="0"/>
        </p:nvSpPr>
        <p:spPr bwMode="auto">
          <a:xfrm>
            <a:off x="8987805" y="6416833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395566781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3019245" y="3124993"/>
            <a:ext cx="942975" cy="876299"/>
          </a:xfrm>
          <a:prstGeom prst="rect">
            <a:avLst/>
          </a:prstGeom>
        </p:spPr>
      </p:pic>
      <p:sp>
        <p:nvSpPr>
          <p:cNvPr id="1438878736" name="" hidden="0"/>
          <p:cNvSpPr/>
          <p:nvPr isPhoto="0" userDrawn="0"/>
        </p:nvSpPr>
        <p:spPr bwMode="auto">
          <a:xfrm>
            <a:off x="13804220" y="6416833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301913373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7835660" y="3124993"/>
            <a:ext cx="942975" cy="876299"/>
          </a:xfrm>
          <a:prstGeom prst="rect">
            <a:avLst/>
          </a:prstGeom>
        </p:spPr>
      </p:pic>
      <p:sp>
        <p:nvSpPr>
          <p:cNvPr id="98003139" name="" hidden="0"/>
          <p:cNvSpPr/>
          <p:nvPr isPhoto="0" userDrawn="0"/>
        </p:nvSpPr>
        <p:spPr bwMode="auto">
          <a:xfrm flipH="0" flipV="0">
            <a:off x="4297075" y="3320525"/>
            <a:ext cx="772782" cy="48523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74901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221757" name="" hidden="0"/>
          <p:cNvSpPr/>
          <p:nvPr isPhoto="0" userDrawn="0"/>
        </p:nvSpPr>
        <p:spPr bwMode="auto">
          <a:xfrm flipH="0" flipV="0">
            <a:off x="6615423" y="3320525"/>
            <a:ext cx="772782" cy="4852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74901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818103873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947647" y="1439802"/>
            <a:ext cx="1682393" cy="1813434"/>
          </a:xfrm>
          <a:prstGeom prst="rect">
            <a:avLst/>
          </a:prstGeom>
          <a:ln w="12699">
            <a:solidFill>
              <a:schemeClr val="accent1">
                <a:lumMod val="50196"/>
              </a:schemeClr>
            </a:solidFill>
            <a:prstDash val="solid"/>
          </a:ln>
        </p:spPr>
      </p:pic>
      <p:pic>
        <p:nvPicPr>
          <p:cNvPr id="21288709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3732274" y="1442291"/>
            <a:ext cx="1661073" cy="1810945"/>
          </a:xfrm>
          <a:prstGeom prst="rect">
            <a:avLst/>
          </a:prstGeom>
          <a:ln w="12699">
            <a:solidFill>
              <a:schemeClr val="accent1">
                <a:lumMod val="50196"/>
              </a:schemeClr>
            </a:solidFill>
            <a:prstDash val="solid"/>
          </a:ln>
        </p:spPr>
      </p:pic>
      <p:pic>
        <p:nvPicPr>
          <p:cNvPr id="470528738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6417735" y="1385886"/>
            <a:ext cx="1671367" cy="1813434"/>
          </a:xfrm>
          <a:prstGeom prst="rect">
            <a:avLst/>
          </a:prstGeom>
          <a:ln w="12699">
            <a:solidFill>
              <a:schemeClr val="accent1">
                <a:lumMod val="50196"/>
              </a:schemeClr>
            </a:solidFill>
            <a:prstDash val="solid"/>
          </a:ln>
        </p:spPr>
      </p:pic>
      <p:pic>
        <p:nvPicPr>
          <p:cNvPr id="114943466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9070854" y="1385886"/>
            <a:ext cx="1682392" cy="1813433"/>
          </a:xfrm>
          <a:prstGeom prst="rect">
            <a:avLst/>
          </a:prstGeom>
          <a:ln w="12699">
            <a:solidFill>
              <a:schemeClr val="accent1">
                <a:lumMod val="50196"/>
              </a:schemeClr>
            </a:solidFill>
            <a:prstDash val="solid"/>
          </a:ln>
        </p:spPr>
      </p:pic>
      <p:sp>
        <p:nvSpPr>
          <p:cNvPr id="762906141" name="" hidden="0"/>
          <p:cNvSpPr/>
          <p:nvPr isPhoto="0" userDrawn="0"/>
        </p:nvSpPr>
        <p:spPr bwMode="auto">
          <a:xfrm flipH="0" flipV="0">
            <a:off x="2787452" y="2066745"/>
            <a:ext cx="772782" cy="66495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50196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938249" name="" hidden="0"/>
          <p:cNvSpPr/>
          <p:nvPr isPhoto="0" userDrawn="0"/>
        </p:nvSpPr>
        <p:spPr bwMode="auto">
          <a:xfrm flipH="0" flipV="0">
            <a:off x="5537121" y="2066744"/>
            <a:ext cx="772782" cy="66495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50196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1526506" name="" hidden="0"/>
          <p:cNvSpPr/>
          <p:nvPr isPhoto="0" userDrawn="0"/>
        </p:nvSpPr>
        <p:spPr bwMode="auto">
          <a:xfrm flipH="0" flipV="0">
            <a:off x="8214903" y="2066745"/>
            <a:ext cx="772782" cy="66495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50196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ONLYOFFICE/7.0.1.37</Application>
  <DocSecurity>0</DocSecurity>
  <PresentationFormat>Widescreen</PresentationFormat>
  <Paragraphs>0</Paragraphs>
  <Slides>3</Slides>
  <Notes>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Theme 1</vt:lpstr>
      <vt:lpstr>Slide 1</vt:lpstr>
      <vt:lpstr>Slide 2</vt:lpstr>
      <vt:lpstr>Slide 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created xsi:type="dcterms:W3CDTF">2012-12-03T06:56:55Z</dcterms:created>
  <dcterms:modified xsi:type="dcterms:W3CDTF">2022-03-16T05:51:57Z</dcterms:modified>
  <cp:category/>
  <cp:contentStatus/>
  <cp:version/>
</cp:coreProperties>
</file>