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C70BDA8-AF47-BCB5-A079-2C0A2771EC94}">
  <a:tblStyle styleId="{1C70BDA8-AF47-BCB5-A079-2C0A2771EC94}" styleName="No Style, Table Grid">
    <a:wholeTbl>
      <a:tcTxStyle>
        <a:fontRef idx="minor"/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9971516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9" y="1371600"/>
          <a:ext cx="8127999" cy="134608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{1C70BDA8-AF47-BCB5-A079-2C0A2771EC94}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64413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1619292" y="970111"/>
            <a:ext cx="3756084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618531" name="" hidden="0"/>
          <p:cNvCxnSpPr>
            <a:cxnSpLocks/>
          </p:cNvCxnSpPr>
          <p:nvPr isPhoto="0" userDrawn="0"/>
        </p:nvCxnSpPr>
        <p:spPr bwMode="auto">
          <a:xfrm flipH="0" flipV="0">
            <a:off x="1619291" y="970111"/>
            <a:ext cx="0" cy="420573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026424" name="" hidden="0"/>
          <p:cNvSpPr txBox="1"/>
          <p:nvPr isPhoto="0" userDrawn="0"/>
        </p:nvSpPr>
        <p:spPr bwMode="auto">
          <a:xfrm flipH="0" flipV="0">
            <a:off x="2122499" y="1078301"/>
            <a:ext cx="285757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1       2      3      4       5</a:t>
            </a:r>
            <a:endParaRPr/>
          </a:p>
        </p:txBody>
      </p:sp>
      <p:sp>
        <p:nvSpPr>
          <p:cNvPr id="182572605" name="" hidden="0"/>
          <p:cNvSpPr txBox="1"/>
          <p:nvPr isPhoto="0" userDrawn="0"/>
        </p:nvSpPr>
        <p:spPr bwMode="auto">
          <a:xfrm flipH="0" flipV="0">
            <a:off x="1673206" y="1563536"/>
            <a:ext cx="359945" cy="2880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br>
              <a:rPr/>
            </a:br>
            <a:r>
              <a:rPr/>
              <a:t>      2</a:t>
            </a:r>
            <a:br>
              <a:rPr/>
            </a:br>
            <a:br>
              <a:rPr sz="900"/>
            </a:br>
            <a:r>
              <a:rPr sz="900"/>
              <a:t>  </a:t>
            </a:r>
            <a:r>
              <a:rPr/>
              <a:t>  3      </a:t>
            </a:r>
            <a:endParaRPr/>
          </a:p>
          <a:p>
            <a:pPr>
              <a:defRPr/>
            </a:pP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/>
              <a:t>4       </a:t>
            </a:r>
            <a:endParaRPr/>
          </a:p>
          <a:p>
            <a:pPr>
              <a:defRPr/>
            </a:pP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/>
              <a:t>5</a:t>
            </a:r>
            <a:endParaRPr/>
          </a:p>
        </p:txBody>
      </p:sp>
      <p:sp>
        <p:nvSpPr>
          <p:cNvPr id="1960007190" name="" hidden="0"/>
          <p:cNvSpPr txBox="1"/>
          <p:nvPr isPhoto="0" userDrawn="0"/>
        </p:nvSpPr>
        <p:spPr bwMode="auto">
          <a:xfrm flipH="0" flipV="0">
            <a:off x="5375377" y="787213"/>
            <a:ext cx="29725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x</a:t>
            </a:r>
            <a:endParaRPr/>
          </a:p>
        </p:txBody>
      </p:sp>
      <p:sp>
        <p:nvSpPr>
          <p:cNvPr id="1888899504" name="" hidden="0"/>
          <p:cNvSpPr txBox="1"/>
          <p:nvPr isPhoto="0" userDrawn="0"/>
        </p:nvSpPr>
        <p:spPr bwMode="auto">
          <a:xfrm flipH="0" flipV="0">
            <a:off x="1470665" y="5262164"/>
            <a:ext cx="29725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6037030" name="" hidden="0"/>
          <p:cNvSpPr/>
          <p:nvPr isPhoto="0" userDrawn="0"/>
        </p:nvSpPr>
        <p:spPr bwMode="auto">
          <a:xfrm>
            <a:off x="8646342" y="507103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913390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85613" y="1922971"/>
            <a:ext cx="6429375" cy="2543175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3955613" y="3270848"/>
            <a:ext cx="2084716" cy="0"/>
          </a:xfrm>
          <a:prstGeom prst="line">
            <a:avLst/>
          </a:prstGeom>
          <a:ln w="38099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949141" name="" hidden="0"/>
          <p:cNvSpPr/>
          <p:nvPr isPhoto="0" userDrawn="0"/>
        </p:nvSpPr>
        <p:spPr bwMode="auto">
          <a:xfrm flipH="0" flipV="0">
            <a:off x="4261131" y="2722712"/>
            <a:ext cx="664952" cy="1096273"/>
          </a:xfrm>
          <a:prstGeom prst="arc">
            <a:avLst>
              <a:gd name="adj1" fmla="val 17241241"/>
              <a:gd name="adj2" fmla="val 2"/>
            </a:avLst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3906216" name="" hidden="0"/>
          <p:cNvSpPr/>
          <p:nvPr isPhoto="0" userDrawn="0"/>
        </p:nvSpPr>
        <p:spPr bwMode="auto">
          <a:xfrm flipH="0" flipV="0">
            <a:off x="5051886" y="2372263"/>
            <a:ext cx="2102688" cy="575094"/>
          </a:xfrm>
          <a:prstGeom prst="wedgeRectCallout">
            <a:avLst>
              <a:gd name="adj1" fmla="val -56837"/>
              <a:gd name="adj2" fmla="val 31250"/>
            </a:avLst>
          </a:prstGeom>
          <a:solidFill>
            <a:schemeClr val="bg1"/>
          </a:solidFill>
          <a:ln w="38099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start_angle: 30°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75030525" name="" hidden="0"/>
          <p:cNvSpPr/>
          <p:nvPr isPhoto="0" userDrawn="0"/>
        </p:nvSpPr>
        <p:spPr bwMode="auto">
          <a:xfrm flipH="0" flipV="0">
            <a:off x="3416461" y="2821556"/>
            <a:ext cx="844669" cy="844669"/>
          </a:xfrm>
          <a:prstGeom prst="arc">
            <a:avLst>
              <a:gd name="adj1" fmla="val 6739715"/>
              <a:gd name="adj2" fmla="val 2"/>
            </a:avLst>
          </a:prstGeom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68426796" name="" hidden="0"/>
          <p:cNvSpPr/>
          <p:nvPr isPhoto="0" userDrawn="0"/>
        </p:nvSpPr>
        <p:spPr bwMode="auto">
          <a:xfrm flipH="0" flipV="0">
            <a:off x="3003112" y="2084716"/>
            <a:ext cx="2102688" cy="575093"/>
          </a:xfrm>
          <a:prstGeom prst="wedgeRectCallout">
            <a:avLst>
              <a:gd name="adj1" fmla="val -19230"/>
              <a:gd name="adj2" fmla="val 75000"/>
            </a:avLst>
          </a:prstGeom>
          <a:solidFill>
            <a:schemeClr val="bg1"/>
          </a:solidFill>
          <a:ln w="38099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end_angle: 240°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279492" name="" hidden="0"/>
          <p:cNvSpPr/>
          <p:nvPr isPhoto="0" userDrawn="0"/>
        </p:nvSpPr>
        <p:spPr bwMode="auto">
          <a:xfrm flipH="0" flipV="0">
            <a:off x="3128914" y="898584"/>
            <a:ext cx="6505754" cy="49242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61229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9245" y="1371738"/>
            <a:ext cx="3898378" cy="3977937"/>
          </a:xfrm>
          <a:prstGeom prst="rect">
            <a:avLst/>
          </a:prstGeom>
        </p:spPr>
      </p:pic>
      <p:sp>
        <p:nvSpPr>
          <p:cNvPr id="1061392824" name="" hidden="0"/>
          <p:cNvSpPr txBox="1"/>
          <p:nvPr isPhoto="0" userDrawn="0"/>
        </p:nvSpPr>
        <p:spPr bwMode="auto">
          <a:xfrm flipH="0" flipV="0">
            <a:off x="3220990" y="1005942"/>
            <a:ext cx="193650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(red, green, blue)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2022-02-22T05:21:02Z</dcterms:modified>
  <cp:category/>
  <cp:contentStatus/>
  <cp:version/>
</cp:coreProperties>
</file>