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6858000" cy="12192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de-DE"/>
              <a:t>Click to edit Master title style</a:t>
            </a:r>
            <a:endParaRPr lang="de-DE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de-DE"/>
              <a:t>Click to edit Master subtitle style</a:t>
            </a:r>
            <a:endParaRPr lang="de-DE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Click to edit Master title style</a:t>
            </a:r>
            <a:endParaRPr lang="de-DE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de-DE"/>
              <a:t>Click to edit Master text styles</a:t>
            </a:r>
            <a:endParaRPr/>
          </a:p>
          <a:p>
            <a:pPr lvl="1">
              <a:defRPr/>
            </a:pPr>
            <a:r>
              <a:rPr lang="de-DE"/>
              <a:t>Second level</a:t>
            </a:r>
            <a:endParaRPr/>
          </a:p>
          <a:p>
            <a:pPr lvl="2">
              <a:defRPr/>
            </a:pPr>
            <a:r>
              <a:rPr lang="de-DE"/>
              <a:t>Third level</a:t>
            </a:r>
            <a:endParaRPr/>
          </a:p>
          <a:p>
            <a:pPr lvl="3">
              <a:defRPr/>
            </a:pPr>
            <a:r>
              <a:rPr lang="de-DE"/>
              <a:t>Fourth level</a:t>
            </a:r>
            <a:endParaRPr/>
          </a:p>
          <a:p>
            <a:pPr lvl="4">
              <a:defRPr/>
            </a:pPr>
            <a:r>
              <a:rPr lang="de-DE"/>
              <a:t>Fifth level</a:t>
            </a:r>
            <a:endParaRPr lang="de-DE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de-DE"/>
              <a:t>Click to edit Master title style</a:t>
            </a:r>
            <a:endParaRPr lang="de-DE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de-DE"/>
              <a:t>Click to edit Master text styles</a:t>
            </a:r>
            <a:endParaRPr/>
          </a:p>
          <a:p>
            <a:pPr lvl="1">
              <a:defRPr/>
            </a:pPr>
            <a:r>
              <a:rPr lang="de-DE"/>
              <a:t>Second level</a:t>
            </a:r>
            <a:endParaRPr/>
          </a:p>
          <a:p>
            <a:pPr lvl="2">
              <a:defRPr/>
            </a:pPr>
            <a:r>
              <a:rPr lang="de-DE"/>
              <a:t>Third level</a:t>
            </a:r>
            <a:endParaRPr/>
          </a:p>
          <a:p>
            <a:pPr lvl="3">
              <a:defRPr/>
            </a:pPr>
            <a:r>
              <a:rPr lang="de-DE"/>
              <a:t>Fourth level</a:t>
            </a:r>
            <a:endParaRPr/>
          </a:p>
          <a:p>
            <a:pPr lvl="4">
              <a:defRPr/>
            </a:pPr>
            <a:r>
              <a:rPr lang="de-DE"/>
              <a:t>Fifth level</a:t>
            </a:r>
            <a:endParaRPr lang="de-DE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Click to edit Master title style</a:t>
            </a:r>
            <a:endParaRPr lang="de-DE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de-DE"/>
              <a:t>Click to edit Master text styles</a:t>
            </a:r>
            <a:endParaRPr/>
          </a:p>
          <a:p>
            <a:pPr lvl="1">
              <a:defRPr/>
            </a:pPr>
            <a:r>
              <a:rPr lang="de-DE"/>
              <a:t>Second level</a:t>
            </a:r>
            <a:endParaRPr/>
          </a:p>
          <a:p>
            <a:pPr lvl="2">
              <a:defRPr/>
            </a:pPr>
            <a:r>
              <a:rPr lang="de-DE"/>
              <a:t>Third level</a:t>
            </a:r>
            <a:endParaRPr/>
          </a:p>
          <a:p>
            <a:pPr lvl="3">
              <a:defRPr/>
            </a:pPr>
            <a:r>
              <a:rPr lang="de-DE"/>
              <a:t>Fourth level</a:t>
            </a:r>
            <a:endParaRPr/>
          </a:p>
          <a:p>
            <a:pPr lvl="4">
              <a:defRPr/>
            </a:pPr>
            <a:r>
              <a:rPr lang="de-DE"/>
              <a:t>Fifth level</a:t>
            </a:r>
            <a:endParaRPr lang="de-DE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de-DE"/>
              <a:t>Click to edit Master title style</a:t>
            </a:r>
            <a:endParaRPr lang="de-DE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de-DE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Click to edit Master title style</a:t>
            </a:r>
            <a:endParaRPr lang="de-DE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de-DE"/>
              <a:t>Click to edit Master text styles</a:t>
            </a:r>
            <a:endParaRPr/>
          </a:p>
          <a:p>
            <a:pPr lvl="1">
              <a:defRPr/>
            </a:pPr>
            <a:r>
              <a:rPr lang="de-DE"/>
              <a:t>Second level</a:t>
            </a:r>
            <a:endParaRPr/>
          </a:p>
          <a:p>
            <a:pPr lvl="2">
              <a:defRPr/>
            </a:pPr>
            <a:r>
              <a:rPr lang="de-DE"/>
              <a:t>Third level</a:t>
            </a:r>
            <a:endParaRPr/>
          </a:p>
          <a:p>
            <a:pPr lvl="3">
              <a:defRPr/>
            </a:pPr>
            <a:r>
              <a:rPr lang="de-DE"/>
              <a:t>Fourth level</a:t>
            </a:r>
            <a:endParaRPr/>
          </a:p>
          <a:p>
            <a:pPr lvl="4">
              <a:defRPr/>
            </a:pPr>
            <a:r>
              <a:rPr lang="de-DE"/>
              <a:t>Fifth level</a:t>
            </a:r>
            <a:endParaRPr lang="de-DE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de-DE"/>
              <a:t>Click to edit Master text styles</a:t>
            </a:r>
            <a:endParaRPr/>
          </a:p>
          <a:p>
            <a:pPr lvl="1">
              <a:defRPr/>
            </a:pPr>
            <a:r>
              <a:rPr lang="de-DE"/>
              <a:t>Second level</a:t>
            </a:r>
            <a:endParaRPr/>
          </a:p>
          <a:p>
            <a:pPr lvl="2">
              <a:defRPr/>
            </a:pPr>
            <a:r>
              <a:rPr lang="de-DE"/>
              <a:t>Third level</a:t>
            </a:r>
            <a:endParaRPr/>
          </a:p>
          <a:p>
            <a:pPr lvl="3">
              <a:defRPr/>
            </a:pPr>
            <a:r>
              <a:rPr lang="de-DE"/>
              <a:t>Fourth level</a:t>
            </a:r>
            <a:endParaRPr/>
          </a:p>
          <a:p>
            <a:pPr lvl="4">
              <a:defRPr/>
            </a:pPr>
            <a:r>
              <a:rPr lang="de-DE"/>
              <a:t>Fifth level</a:t>
            </a:r>
            <a:endParaRPr lang="de-DE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de-DE"/>
              <a:t>Click to edit Master title style</a:t>
            </a:r>
            <a:endParaRPr lang="de-DE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de-DE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de-DE"/>
              <a:t>Click to edit Master text styles</a:t>
            </a:r>
            <a:endParaRPr/>
          </a:p>
          <a:p>
            <a:pPr lvl="1">
              <a:defRPr/>
            </a:pPr>
            <a:r>
              <a:rPr lang="de-DE"/>
              <a:t>Second level</a:t>
            </a:r>
            <a:endParaRPr/>
          </a:p>
          <a:p>
            <a:pPr lvl="2">
              <a:defRPr/>
            </a:pPr>
            <a:r>
              <a:rPr lang="de-DE"/>
              <a:t>Third level</a:t>
            </a:r>
            <a:endParaRPr/>
          </a:p>
          <a:p>
            <a:pPr lvl="3">
              <a:defRPr/>
            </a:pPr>
            <a:r>
              <a:rPr lang="de-DE"/>
              <a:t>Fourth level</a:t>
            </a:r>
            <a:endParaRPr/>
          </a:p>
          <a:p>
            <a:pPr lvl="4">
              <a:defRPr/>
            </a:pPr>
            <a:r>
              <a:rPr lang="de-DE"/>
              <a:t>Fifth level</a:t>
            </a:r>
            <a:endParaRPr lang="de-DE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de-DE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de-DE"/>
              <a:t>Click to edit Master text styles</a:t>
            </a:r>
            <a:endParaRPr/>
          </a:p>
          <a:p>
            <a:pPr lvl="1">
              <a:defRPr/>
            </a:pPr>
            <a:r>
              <a:rPr lang="de-DE"/>
              <a:t>Second level</a:t>
            </a:r>
            <a:endParaRPr/>
          </a:p>
          <a:p>
            <a:pPr lvl="2">
              <a:defRPr/>
            </a:pPr>
            <a:r>
              <a:rPr lang="de-DE"/>
              <a:t>Third level</a:t>
            </a:r>
            <a:endParaRPr/>
          </a:p>
          <a:p>
            <a:pPr lvl="3">
              <a:defRPr/>
            </a:pPr>
            <a:r>
              <a:rPr lang="de-DE"/>
              <a:t>Fourth level</a:t>
            </a:r>
            <a:endParaRPr/>
          </a:p>
          <a:p>
            <a:pPr lvl="4">
              <a:defRPr/>
            </a:pPr>
            <a:r>
              <a:rPr lang="de-DE"/>
              <a:t>Fifth level</a:t>
            </a:r>
            <a:endParaRPr lang="de-DE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Click to edit Master title style</a:t>
            </a:r>
            <a:endParaRPr lang="de-DE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de-DE"/>
              <a:t>Click to edit Master title style</a:t>
            </a:r>
            <a:endParaRPr lang="de-DE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de-DE"/>
              <a:t>Click to edit Master text styles</a:t>
            </a:r>
            <a:endParaRPr/>
          </a:p>
          <a:p>
            <a:pPr lvl="1">
              <a:defRPr/>
            </a:pPr>
            <a:r>
              <a:rPr lang="de-DE"/>
              <a:t>Second level</a:t>
            </a:r>
            <a:endParaRPr/>
          </a:p>
          <a:p>
            <a:pPr lvl="2">
              <a:defRPr/>
            </a:pPr>
            <a:r>
              <a:rPr lang="de-DE"/>
              <a:t>Third level</a:t>
            </a:r>
            <a:endParaRPr/>
          </a:p>
          <a:p>
            <a:pPr lvl="3">
              <a:defRPr/>
            </a:pPr>
            <a:r>
              <a:rPr lang="de-DE"/>
              <a:t>Fourth level</a:t>
            </a:r>
            <a:endParaRPr/>
          </a:p>
          <a:p>
            <a:pPr lvl="4">
              <a:defRPr/>
            </a:pPr>
            <a:r>
              <a:rPr lang="de-DE"/>
              <a:t>Fifth level</a:t>
            </a:r>
            <a:endParaRPr lang="de-DE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de-DE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de-DE"/>
              <a:t>Click to edit Master title style</a:t>
            </a:r>
            <a:endParaRPr lang="de-DE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de-DE"/>
              <a:t>Click icon to add picture</a:t>
            </a:r>
            <a:endParaRPr lang="de-DE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de-DE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de-DE"/>
              <a:t>Click to edit Master title style</a:t>
            </a:r>
            <a:endParaRPr lang="de-DE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de-DE"/>
              <a:t>Click to edit Master text styles</a:t>
            </a:r>
            <a:endParaRPr/>
          </a:p>
          <a:p>
            <a:pPr lvl="1">
              <a:defRPr/>
            </a:pPr>
            <a:r>
              <a:rPr lang="de-DE"/>
              <a:t>Second level</a:t>
            </a:r>
            <a:endParaRPr/>
          </a:p>
          <a:p>
            <a:pPr lvl="2">
              <a:defRPr/>
            </a:pPr>
            <a:r>
              <a:rPr lang="de-DE"/>
              <a:t>Third level</a:t>
            </a:r>
            <a:endParaRPr/>
          </a:p>
          <a:p>
            <a:pPr lvl="3">
              <a:defRPr/>
            </a:pPr>
            <a:r>
              <a:rPr lang="de-DE"/>
              <a:t>Fourth level</a:t>
            </a:r>
            <a:endParaRPr/>
          </a:p>
          <a:p>
            <a:pPr lvl="4">
              <a:defRPr/>
            </a:pPr>
            <a:r>
              <a:rPr lang="de-DE"/>
              <a:t>Fifth level</a:t>
            </a:r>
            <a:endParaRPr lang="de-DE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>
            <a:off x="7492559" y="511682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523999" y="1824989"/>
            <a:ext cx="912641" cy="1171223"/>
          </a:xfrm>
          <a:prstGeom prst="rect">
            <a:avLst/>
          </a:prstGeom>
        </p:spPr>
      </p:pic>
      <p:sp>
        <p:nvSpPr>
          <p:cNvPr id="6" name="" hidden="0"/>
          <p:cNvSpPr/>
          <p:nvPr isPhoto="0" userDrawn="0"/>
        </p:nvSpPr>
        <p:spPr bwMode="auto">
          <a:xfrm flipH="0" flipV="0">
            <a:off x="2728980" y="1202184"/>
            <a:ext cx="4514111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add_costume(...)</a:t>
            </a:r>
            <a:endParaRPr/>
          </a:p>
        </p:txBody>
      </p:sp>
      <p:cxnSp>
        <p:nvCxnSpPr>
          <p:cNvPr id="7" name="" hidden="0"/>
          <p:cNvCxnSpPr>
            <a:cxnSpLocks/>
            <a:stCxn id="6" idx="1"/>
            <a:endCxn id="5" idx="0"/>
          </p:cNvCxnSpPr>
          <p:nvPr isPhoto="0" userDrawn="0"/>
        </p:nvCxnSpPr>
        <p:spPr bwMode="auto">
          <a:xfrm rot="10799990" flipH="0" flipV="1">
            <a:off x="1980320" y="1385082"/>
            <a:ext cx="748659" cy="439907"/>
          </a:xfrm>
          <a:prstGeom prst="bentConnector2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" hidden="0"/>
          <p:cNvSpPr/>
          <p:nvPr isPhoto="0" userDrawn="0"/>
        </p:nvSpPr>
        <p:spPr bwMode="auto">
          <a:xfrm flipH="0" flipV="0">
            <a:off x="1351091" y="1026480"/>
            <a:ext cx="3319878" cy="2062208"/>
          </a:xfrm>
          <a:prstGeom prst="roundRect">
            <a:avLst>
              <a:gd name="adj" fmla="val 16667"/>
            </a:avLst>
          </a:prstGeom>
          <a:noFill/>
          <a:ln w="19049" cap="flat" cmpd="sng" algn="ctr">
            <a:solidFill>
              <a:schemeClr val="accent1">
                <a:shade val="5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ONLYOFFICE/6.2.0.148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2021-06-02T11:20:26Z</dcterms:modified>
  <cp:category/>
  <cp:contentStatus/>
  <cp:version/>
</cp:coreProperties>
</file>