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43000" cy="114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94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87061"/>
            <a:ext cx="971550" cy="397933"/>
          </a:xfrm>
        </p:spPr>
        <p:txBody>
          <a:bodyPr anchor="b"/>
          <a:lstStyle>
            <a:lvl1pPr algn="ctr">
              <a:defRPr sz="7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600340"/>
            <a:ext cx="857250" cy="275960"/>
          </a:xfrm>
        </p:spPr>
        <p:txBody>
          <a:bodyPr/>
          <a:lstStyle>
            <a:lvl1pPr marL="0" indent="0" algn="ctr">
              <a:buNone/>
              <a:defRPr sz="300"/>
            </a:lvl1pPr>
            <a:lvl2pPr marL="57150" indent="0" algn="ctr">
              <a:buNone/>
              <a:defRPr sz="250"/>
            </a:lvl2pPr>
            <a:lvl3pPr marL="114300" indent="0" algn="ctr">
              <a:buNone/>
              <a:defRPr sz="225"/>
            </a:lvl3pPr>
            <a:lvl4pPr marL="171450" indent="0" algn="ctr">
              <a:buNone/>
              <a:defRPr sz="200"/>
            </a:lvl4pPr>
            <a:lvl5pPr marL="228600" indent="0" algn="ctr">
              <a:buNone/>
              <a:defRPr sz="200"/>
            </a:lvl5pPr>
            <a:lvl6pPr marL="285750" indent="0" algn="ctr">
              <a:buNone/>
              <a:defRPr sz="200"/>
            </a:lvl6pPr>
            <a:lvl7pPr marL="342900" indent="0" algn="ctr">
              <a:buNone/>
              <a:defRPr sz="200"/>
            </a:lvl7pPr>
            <a:lvl8pPr marL="400050" indent="0" algn="ctr">
              <a:buNone/>
              <a:defRPr sz="200"/>
            </a:lvl8pPr>
            <a:lvl9pPr marL="457200" indent="0" algn="ctr">
              <a:buNone/>
              <a:defRPr sz="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2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7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60" y="60854"/>
            <a:ext cx="246459" cy="9686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" y="60854"/>
            <a:ext cx="725091" cy="9686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1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" y="284957"/>
            <a:ext cx="985838" cy="475456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" y="764911"/>
            <a:ext cx="985838" cy="250031"/>
          </a:xfrm>
        </p:spPr>
        <p:txBody>
          <a:bodyPr/>
          <a:lstStyle>
            <a:lvl1pPr marL="0" indent="0">
              <a:buNone/>
              <a:defRPr sz="300">
                <a:solidFill>
                  <a:schemeClr val="tx1"/>
                </a:solidFill>
              </a:defRPr>
            </a:lvl1pPr>
            <a:lvl2pPr marL="5715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2pPr>
            <a:lvl3pPr marL="11430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3pPr>
            <a:lvl4pPr marL="1714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86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57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29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000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72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79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" y="304271"/>
            <a:ext cx="485775" cy="7252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4" y="304271"/>
            <a:ext cx="485775" cy="7252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57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0855"/>
            <a:ext cx="985838" cy="2209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" y="280194"/>
            <a:ext cx="483543" cy="137319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" y="417513"/>
            <a:ext cx="483543" cy="614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" y="280194"/>
            <a:ext cx="485924" cy="137319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" y="417513"/>
            <a:ext cx="485924" cy="614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76200"/>
            <a:ext cx="368647" cy="26670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4" y="164571"/>
            <a:ext cx="578644" cy="812271"/>
          </a:xfrm>
        </p:spPr>
        <p:txBody>
          <a:bodyPr/>
          <a:lstStyle>
            <a:lvl1pPr>
              <a:defRPr sz="400"/>
            </a:lvl1pPr>
            <a:lvl2pPr>
              <a:defRPr sz="350"/>
            </a:lvl2pPr>
            <a:lvl3pPr>
              <a:defRPr sz="300"/>
            </a:lvl3pPr>
            <a:lvl4pPr>
              <a:defRPr sz="250"/>
            </a:lvl4pPr>
            <a:lvl5pPr>
              <a:defRPr sz="250"/>
            </a:lvl5pPr>
            <a:lvl6pPr>
              <a:defRPr sz="250"/>
            </a:lvl6pPr>
            <a:lvl7pPr>
              <a:defRPr sz="250"/>
            </a:lvl7pPr>
            <a:lvl8pPr>
              <a:defRPr sz="250"/>
            </a:lvl8pPr>
            <a:lvl9pPr>
              <a:defRPr sz="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342900"/>
            <a:ext cx="368647" cy="635265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76200"/>
            <a:ext cx="368647" cy="26670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4" y="164571"/>
            <a:ext cx="578644" cy="812271"/>
          </a:xfrm>
        </p:spPr>
        <p:txBody>
          <a:bodyPr anchor="t"/>
          <a:lstStyle>
            <a:lvl1pPr marL="0" indent="0">
              <a:buNone/>
              <a:defRPr sz="400"/>
            </a:lvl1pPr>
            <a:lvl2pPr marL="57150" indent="0">
              <a:buNone/>
              <a:defRPr sz="350"/>
            </a:lvl2pPr>
            <a:lvl3pPr marL="114300" indent="0">
              <a:buNone/>
              <a:defRPr sz="300"/>
            </a:lvl3pPr>
            <a:lvl4pPr marL="171450" indent="0">
              <a:buNone/>
              <a:defRPr sz="250"/>
            </a:lvl4pPr>
            <a:lvl5pPr marL="228600" indent="0">
              <a:buNone/>
              <a:defRPr sz="250"/>
            </a:lvl5pPr>
            <a:lvl6pPr marL="285750" indent="0">
              <a:buNone/>
              <a:defRPr sz="250"/>
            </a:lvl6pPr>
            <a:lvl7pPr marL="342900" indent="0">
              <a:buNone/>
              <a:defRPr sz="250"/>
            </a:lvl7pPr>
            <a:lvl8pPr marL="400050" indent="0">
              <a:buNone/>
              <a:defRPr sz="250"/>
            </a:lvl8pPr>
            <a:lvl9pPr marL="457200" indent="0">
              <a:buNone/>
              <a:defRPr sz="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342900"/>
            <a:ext cx="368647" cy="635265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87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" y="60855"/>
            <a:ext cx="985838" cy="22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" y="304271"/>
            <a:ext cx="985838" cy="72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" y="1059392"/>
            <a:ext cx="257175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1059392"/>
            <a:ext cx="385763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" y="1059392"/>
            <a:ext cx="257175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4300" rtl="0" eaLnBrk="1" latinLnBrk="0" hangingPunct="1">
        <a:lnSpc>
          <a:spcPct val="90000"/>
        </a:lnSpc>
        <a:spcBef>
          <a:spcPct val="0"/>
        </a:spcBef>
        <a:buNone/>
        <a:defRPr sz="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" indent="-28575" algn="l" defTabSz="1143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EEE882-C301-4555-BDBD-93DFE3B9D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2" t="1778" r="24516" b="2040"/>
          <a:stretch/>
        </p:blipFill>
        <p:spPr>
          <a:xfrm>
            <a:off x="1" y="0"/>
            <a:ext cx="1143000" cy="1143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983D28-3F75-464C-999E-C428CE19F582}"/>
              </a:ext>
            </a:extLst>
          </p:cNvPr>
          <p:cNvSpPr txBox="1"/>
          <p:nvPr/>
        </p:nvSpPr>
        <p:spPr>
          <a:xfrm>
            <a:off x="-21432" y="795338"/>
            <a:ext cx="10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n w="12700">
                  <a:solidFill>
                    <a:srgbClr val="00B050"/>
                  </a:solidFill>
                </a:ln>
                <a:solidFill>
                  <a:schemeClr val="bg1"/>
                </a:solidFill>
                <a:latin typeface="Magneto" panose="04030805050802020D02" pitchFamily="82" charset="0"/>
              </a:rPr>
              <a:t>MWM</a:t>
            </a:r>
          </a:p>
        </p:txBody>
      </p:sp>
    </p:spTree>
    <p:extLst>
      <p:ext uri="{BB962C8B-B14F-4D97-AF65-F5344CB8AC3E}">
        <p14:creationId xmlns:p14="http://schemas.microsoft.com/office/powerpoint/2010/main" val="22547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Siebel</dc:creator>
  <cp:lastModifiedBy>Andreas Siebel</cp:lastModifiedBy>
  <cp:revision>3</cp:revision>
  <dcterms:created xsi:type="dcterms:W3CDTF">2019-03-17T11:55:29Z</dcterms:created>
  <dcterms:modified xsi:type="dcterms:W3CDTF">2019-03-17T16:31:09Z</dcterms:modified>
</cp:coreProperties>
</file>