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DACF13F-7D56-5426-5DBF-6772FC64968B}">
  <a:tblStyle styleId="{6DACF13F-7D56-5426-5DBF-6772FC64968B}" styleName="No Style, Table Grid">
    <a:wholeTbl>
      <a:tcTxStyle>
        <a:fontRef idx="minor"/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9971516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9" y="1371600"/>
          <a:ext cx="8127999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{6DACF13F-7D56-5426-5DBF-6772FC64968B}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2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903161368" name="" hidden="0"/>
          <p:cNvSpPr/>
          <p:nvPr isPhoto="0" userDrawn="0"/>
        </p:nvSpPr>
        <p:spPr bwMode="auto">
          <a:xfrm rot="5399978" flipH="0" flipV="0">
            <a:off x="1945338" y="664952"/>
            <a:ext cx="826697" cy="467263"/>
          </a:xfrm>
          <a:prstGeom prst="rightArrow">
            <a:avLst>
              <a:gd name="adj1" fmla="val 50000"/>
              <a:gd name="adj2" fmla="val 46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4390084" name="" hidden="0"/>
          <p:cNvSpPr txBox="1"/>
          <p:nvPr isPhoto="0" userDrawn="0"/>
        </p:nvSpPr>
        <p:spPr bwMode="auto">
          <a:xfrm flipH="0" flipV="0">
            <a:off x="2031998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arr[0]</a:t>
            </a:r>
            <a:endParaRPr/>
          </a:p>
        </p:txBody>
      </p:sp>
      <p:sp>
        <p:nvSpPr>
          <p:cNvPr id="444891558" name="" hidden="0"/>
          <p:cNvSpPr/>
          <p:nvPr isPhoto="0" userDrawn="0"/>
        </p:nvSpPr>
        <p:spPr bwMode="auto">
          <a:xfrm rot="5399978" flipH="0" flipV="0">
            <a:off x="3488316" y="724618"/>
            <a:ext cx="826697" cy="4672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187809" name="" hidden="0"/>
          <p:cNvSpPr/>
          <p:nvPr isPhoto="0" userDrawn="0"/>
        </p:nvSpPr>
        <p:spPr bwMode="auto">
          <a:xfrm rot="5399978" flipH="0" flipV="0">
            <a:off x="1331745" y="3324763"/>
            <a:ext cx="377405" cy="75481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491751" name="" hidden="0"/>
          <p:cNvSpPr/>
          <p:nvPr isPhoto="0" userDrawn="0"/>
        </p:nvSpPr>
        <p:spPr bwMode="auto">
          <a:xfrm rot="16199969" flipH="0" flipV="0">
            <a:off x="4638505" y="1964486"/>
            <a:ext cx="377404" cy="75481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6785938" name="" hidden="0"/>
          <p:cNvSpPr txBox="1"/>
          <p:nvPr isPhoto="0" userDrawn="0"/>
        </p:nvSpPr>
        <p:spPr bwMode="auto">
          <a:xfrm flipH="0" flipV="0">
            <a:off x="172386" y="3519271"/>
            <a:ext cx="97065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arr[0][3]</a:t>
            </a:r>
            <a:endParaRPr/>
          </a:p>
        </p:txBody>
      </p:sp>
      <p:sp>
        <p:nvSpPr>
          <p:cNvPr id="256804961" name="" hidden="0"/>
          <p:cNvSpPr txBox="1"/>
          <p:nvPr isPhoto="0" userDrawn="0"/>
        </p:nvSpPr>
        <p:spPr bwMode="auto">
          <a:xfrm flipH="0" flipV="0">
            <a:off x="5384237" y="2164798"/>
            <a:ext cx="97065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arr[3][1]</a:t>
            </a:r>
            <a:endParaRPr/>
          </a:p>
        </p:txBody>
      </p:sp>
      <p:sp>
        <p:nvSpPr>
          <p:cNvPr id="659782052" name="" hidden="0"/>
          <p:cNvSpPr txBox="1"/>
          <p:nvPr isPhoto="0" userDrawn="0"/>
        </p:nvSpPr>
        <p:spPr bwMode="auto">
          <a:xfrm flipH="0" flipV="0">
            <a:off x="3595536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78534343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8" y="1371600"/>
          <a:ext cx="8127999" cy="134608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{6DACF13F-7D56-5426-5DBF-6772FC64968B}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accent1"/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  <a:tr h="66001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accent1"/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accen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28575" algn="ctr">
                      <a:solidFill>
                        <a:schemeClr val="accent1"/>
                      </a:solidFill>
                    </a:lnL>
                    <a:lnR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R>
                    <a:lnT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T>
                    <a:lnB w="28575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34506407" name="" hidden="0"/>
          <p:cNvSpPr/>
          <p:nvPr isPhoto="0" userDrawn="0"/>
        </p:nvSpPr>
        <p:spPr bwMode="auto">
          <a:xfrm rot="5399978" flipH="0" flipV="0">
            <a:off x="1945338" y="664952"/>
            <a:ext cx="826697" cy="467263"/>
          </a:xfrm>
          <a:prstGeom prst="rightArrow">
            <a:avLst>
              <a:gd name="adj1" fmla="val 50000"/>
              <a:gd name="adj2" fmla="val 46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7922288" name="" hidden="0"/>
          <p:cNvSpPr txBox="1"/>
          <p:nvPr isPhoto="0" userDrawn="0"/>
        </p:nvSpPr>
        <p:spPr bwMode="auto">
          <a:xfrm flipH="0" flipV="0">
            <a:off x="2031998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arr[0]</a:t>
            </a:r>
            <a:endParaRPr/>
          </a:p>
        </p:txBody>
      </p:sp>
      <p:sp>
        <p:nvSpPr>
          <p:cNvPr id="1960633582" name="" hidden="0"/>
          <p:cNvSpPr/>
          <p:nvPr isPhoto="0" userDrawn="0"/>
        </p:nvSpPr>
        <p:spPr bwMode="auto">
          <a:xfrm rot="5399978" flipH="0" flipV="0">
            <a:off x="3488316" y="724618"/>
            <a:ext cx="826697" cy="46726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932061" name="" hidden="0"/>
          <p:cNvSpPr/>
          <p:nvPr isPhoto="0" userDrawn="0"/>
        </p:nvSpPr>
        <p:spPr bwMode="auto">
          <a:xfrm rot="16199969" flipH="0" flipV="0">
            <a:off x="4638505" y="1964486"/>
            <a:ext cx="377404" cy="75481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4149336" name="" hidden="0"/>
          <p:cNvSpPr txBox="1"/>
          <p:nvPr isPhoto="0" userDrawn="0"/>
        </p:nvSpPr>
        <p:spPr bwMode="auto">
          <a:xfrm flipH="0" flipV="0">
            <a:off x="5384237" y="2164798"/>
            <a:ext cx="1974569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arr[3][1]; x=3, y=1</a:t>
            </a:r>
            <a:endParaRPr/>
          </a:p>
        </p:txBody>
      </p:sp>
      <p:sp>
        <p:nvSpPr>
          <p:cNvPr id="1123134409" name="" hidden="0"/>
          <p:cNvSpPr txBox="1"/>
          <p:nvPr isPhoto="0" userDrawn="0"/>
        </p:nvSpPr>
        <p:spPr bwMode="auto">
          <a:xfrm flipH="0" flipV="0">
            <a:off x="3595536" y="119439"/>
            <a:ext cx="716496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arr[3]</a:t>
            </a:r>
            <a:endParaRPr/>
          </a:p>
        </p:txBody>
      </p:sp>
      <p:sp>
        <p:nvSpPr>
          <p:cNvPr id="161457067" name="" hidden="0"/>
          <p:cNvSpPr/>
          <p:nvPr isPhoto="0" userDrawn="0"/>
        </p:nvSpPr>
        <p:spPr bwMode="auto">
          <a:xfrm flipH="0" flipV="0">
            <a:off x="1583348" y="1006414"/>
            <a:ext cx="3989716" cy="772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4876076" name="" hidden="0"/>
          <p:cNvSpPr txBox="1"/>
          <p:nvPr isPhoto="0" userDrawn="0"/>
        </p:nvSpPr>
        <p:spPr bwMode="auto">
          <a:xfrm flipH="0" flipV="0">
            <a:off x="1143042" y="1051542"/>
            <a:ext cx="41155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accent1"/>
                </a:solidFill>
              </a:rPr>
              <a:t>x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039237233" name="" hidden="0"/>
          <p:cNvSpPr/>
          <p:nvPr isPhoto="0" userDrawn="0"/>
        </p:nvSpPr>
        <p:spPr bwMode="auto">
          <a:xfrm rot="5399978" flipH="0" flipV="0">
            <a:off x="2194354" y="2632853"/>
            <a:ext cx="3414622" cy="772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  <a:alpha val="57000"/>
            </a:schemeClr>
          </a:solidFill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196358" name="" hidden="0"/>
          <p:cNvSpPr txBox="1"/>
          <p:nvPr isPhoto="0" userDrawn="0"/>
        </p:nvSpPr>
        <p:spPr bwMode="auto">
          <a:xfrm flipH="0" flipV="0">
            <a:off x="3759401" y="4825598"/>
            <a:ext cx="411550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2">
                    <a:lumMod val="50000"/>
                  </a:schemeClr>
                </a:solidFill>
              </a:rPr>
              <a:t>y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3771643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8" y="1371600"/>
          <a:ext cx="8127999" cy="134608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{6DACF13F-7D56-5426-5DBF-6772FC64968B}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5652834" name="" hidden="0"/>
          <p:cNvCxnSpPr>
            <a:cxnSpLocks/>
          </p:cNvCxnSpPr>
          <p:nvPr isPhoto="0" userDrawn="0"/>
        </p:nvCxnSpPr>
        <p:spPr bwMode="auto">
          <a:xfrm flipH="0" flipV="0">
            <a:off x="1619291" y="970110"/>
            <a:ext cx="3756083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905808" name="" hidden="0"/>
          <p:cNvCxnSpPr>
            <a:cxnSpLocks/>
          </p:cNvCxnSpPr>
          <p:nvPr isPhoto="0" userDrawn="0"/>
        </p:nvCxnSpPr>
        <p:spPr bwMode="auto">
          <a:xfrm flipH="0" flipV="0">
            <a:off x="1619290" y="970110"/>
            <a:ext cx="0" cy="420573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534238" name="" hidden="0"/>
          <p:cNvSpPr txBox="1"/>
          <p:nvPr isPhoto="0" userDrawn="0"/>
        </p:nvSpPr>
        <p:spPr bwMode="auto">
          <a:xfrm flipH="0" flipV="0">
            <a:off x="2122498" y="1078300"/>
            <a:ext cx="285757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1       2      3      4       5</a:t>
            </a:r>
            <a:endParaRPr/>
          </a:p>
        </p:txBody>
      </p:sp>
      <p:sp>
        <p:nvSpPr>
          <p:cNvPr id="943766300" name="" hidden="0"/>
          <p:cNvSpPr txBox="1"/>
          <p:nvPr isPhoto="0" userDrawn="0"/>
        </p:nvSpPr>
        <p:spPr bwMode="auto">
          <a:xfrm flipH="0" flipV="0">
            <a:off x="1673205" y="1563535"/>
            <a:ext cx="359944" cy="28803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br>
              <a:rPr/>
            </a:br>
            <a:r>
              <a:rPr/>
              <a:t>      2</a:t>
            </a:r>
            <a:br>
              <a:rPr/>
            </a:br>
            <a:br>
              <a:rPr sz="900"/>
            </a:br>
            <a:r>
              <a:rPr sz="900"/>
              <a:t>  </a:t>
            </a:r>
            <a:r>
              <a:rPr/>
              <a:t>  3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4 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5</a:t>
            </a:r>
            <a:endParaRPr/>
          </a:p>
        </p:txBody>
      </p:sp>
      <p:sp>
        <p:nvSpPr>
          <p:cNvPr id="330802629" name="" hidden="0"/>
          <p:cNvSpPr txBox="1"/>
          <p:nvPr isPhoto="0" userDrawn="0"/>
        </p:nvSpPr>
        <p:spPr bwMode="auto">
          <a:xfrm flipH="0" flipV="0">
            <a:off x="5375376" y="787212"/>
            <a:ext cx="29725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x</a:t>
            </a:r>
            <a:endParaRPr/>
          </a:p>
        </p:txBody>
      </p:sp>
      <p:sp>
        <p:nvSpPr>
          <p:cNvPr id="1250757232" name="" hidden="0"/>
          <p:cNvSpPr txBox="1"/>
          <p:nvPr isPhoto="0" userDrawn="0"/>
        </p:nvSpPr>
        <p:spPr bwMode="auto">
          <a:xfrm flipH="0" flipV="0">
            <a:off x="1470664" y="5262163"/>
            <a:ext cx="29725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12080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69907" y="239652"/>
            <a:ext cx="9753599" cy="6486525"/>
          </a:xfrm>
          <a:prstGeom prst="rect">
            <a:avLst/>
          </a:prstGeom>
        </p:spPr>
      </p:pic>
      <p:sp>
        <p:nvSpPr>
          <p:cNvPr id="333268287" name="" hidden="0"/>
          <p:cNvSpPr/>
          <p:nvPr isPhoto="0" userDrawn="0"/>
        </p:nvSpPr>
        <p:spPr bwMode="auto">
          <a:xfrm flipH="0" flipV="0">
            <a:off x="1049331" y="-418027"/>
            <a:ext cx="7845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1057827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48847" y="482357"/>
            <a:ext cx="4442416" cy="3235983"/>
          </a:xfrm>
          <a:prstGeom prst="rect">
            <a:avLst/>
          </a:prstGeom>
        </p:spPr>
      </p:pic>
      <p:sp>
        <p:nvSpPr>
          <p:cNvPr id="900823032" name="" hidden="0"/>
          <p:cNvSpPr/>
          <p:nvPr isPhoto="0" userDrawn="0"/>
        </p:nvSpPr>
        <p:spPr bwMode="auto">
          <a:xfrm flipH="0" flipV="0">
            <a:off x="948847" y="482357"/>
            <a:ext cx="4442416" cy="3235983"/>
          </a:xfrm>
          <a:prstGeom prst="borderCallout1">
            <a:avLst>
              <a:gd name="adj1" fmla="val 38964"/>
              <a:gd name="adj2" fmla="val 104496"/>
              <a:gd name="adj3" fmla="val 64511"/>
              <a:gd name="adj4" fmla="val 128365"/>
            </a:avLst>
          </a:prstGeom>
          <a:noFill/>
          <a:ln w="380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6037030" name="" hidden="0"/>
          <p:cNvSpPr/>
          <p:nvPr isPhoto="0" userDrawn="0"/>
        </p:nvSpPr>
        <p:spPr bwMode="auto">
          <a:xfrm>
            <a:off x="8646342" y="507103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13390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85613" y="1922971"/>
            <a:ext cx="6429375" cy="2543175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3955613" y="3270848"/>
            <a:ext cx="2084716" cy="0"/>
          </a:xfrm>
          <a:prstGeom prst="line">
            <a:avLst/>
          </a:prstGeom>
          <a:ln w="38099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949141" name="" hidden="0"/>
          <p:cNvSpPr/>
          <p:nvPr isPhoto="0" userDrawn="0"/>
        </p:nvSpPr>
        <p:spPr bwMode="auto">
          <a:xfrm flipH="0" flipV="0">
            <a:off x="4261131" y="2722712"/>
            <a:ext cx="664952" cy="1096273"/>
          </a:xfrm>
          <a:prstGeom prst="arc">
            <a:avLst>
              <a:gd name="adj1" fmla="val 17241241"/>
              <a:gd name="adj2" fmla="val 2"/>
            </a:avLst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3906216" name="" hidden="0"/>
          <p:cNvSpPr/>
          <p:nvPr isPhoto="0" userDrawn="0"/>
        </p:nvSpPr>
        <p:spPr bwMode="auto">
          <a:xfrm flipH="0" flipV="0">
            <a:off x="5051886" y="2372263"/>
            <a:ext cx="2102688" cy="575094"/>
          </a:xfrm>
          <a:prstGeom prst="wedgeRectCallout">
            <a:avLst>
              <a:gd name="adj1" fmla="val -56837"/>
              <a:gd name="adj2" fmla="val 31250"/>
            </a:avLst>
          </a:prstGeom>
          <a:solidFill>
            <a:schemeClr val="bg1"/>
          </a:solidFill>
          <a:ln w="38099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start_angle: 30°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75030525" name="" hidden="0"/>
          <p:cNvSpPr/>
          <p:nvPr isPhoto="0" userDrawn="0"/>
        </p:nvSpPr>
        <p:spPr bwMode="auto">
          <a:xfrm flipH="0" flipV="0">
            <a:off x="3416461" y="2821556"/>
            <a:ext cx="844669" cy="844669"/>
          </a:xfrm>
          <a:prstGeom prst="arc">
            <a:avLst>
              <a:gd name="adj1" fmla="val 6739715"/>
              <a:gd name="adj2" fmla="val 2"/>
            </a:avLst>
          </a:prstGeom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68426796" name="" hidden="0"/>
          <p:cNvSpPr/>
          <p:nvPr isPhoto="0" userDrawn="0"/>
        </p:nvSpPr>
        <p:spPr bwMode="auto">
          <a:xfrm flipH="0" flipV="0">
            <a:off x="3003112" y="2084716"/>
            <a:ext cx="2102688" cy="575093"/>
          </a:xfrm>
          <a:prstGeom prst="wedgeRectCallout">
            <a:avLst>
              <a:gd name="adj1" fmla="val -19230"/>
              <a:gd name="adj2" fmla="val 75000"/>
            </a:avLst>
          </a:prstGeom>
          <a:solidFill>
            <a:schemeClr val="bg1"/>
          </a:solidFill>
          <a:ln w="38099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end_angle: 240°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279492" name="" hidden="0"/>
          <p:cNvSpPr/>
          <p:nvPr isPhoto="0" userDrawn="0"/>
        </p:nvSpPr>
        <p:spPr bwMode="auto">
          <a:xfrm flipH="0" flipV="0">
            <a:off x="3128914" y="898584"/>
            <a:ext cx="6505754" cy="49242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61229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9245" y="1371738"/>
            <a:ext cx="3898378" cy="3977937"/>
          </a:xfrm>
          <a:prstGeom prst="rect">
            <a:avLst/>
          </a:prstGeom>
        </p:spPr>
      </p:pic>
      <p:sp>
        <p:nvSpPr>
          <p:cNvPr id="1061392824" name="" hidden="0"/>
          <p:cNvSpPr txBox="1"/>
          <p:nvPr isPhoto="0" userDrawn="0"/>
        </p:nvSpPr>
        <p:spPr bwMode="auto">
          <a:xfrm flipH="0" flipV="0">
            <a:off x="3220990" y="1005942"/>
            <a:ext cx="193650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(red, green, blue)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2022-03-08T06:26:11Z</dcterms:modified>
  <cp:category/>
  <cp:contentStatus/>
  <cp:version/>
</cp:coreProperties>
</file>