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Click to edit Master subtitle style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kenney.nl/assets/toon-characters-1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961431" y="1872504"/>
            <a:ext cx="1229927" cy="50850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6971" y="1400064"/>
            <a:ext cx="914400" cy="1219199"/>
          </a:xfrm>
          <a:prstGeom prst="rect">
            <a:avLst/>
          </a:prstGeom>
        </p:spPr>
      </p:pic>
      <p:sp>
        <p:nvSpPr>
          <p:cNvPr id="6" name="" hidden="0"/>
          <p:cNvSpPr txBox="1"/>
          <p:nvPr isPhoto="0" userDrawn="0"/>
        </p:nvSpPr>
        <p:spPr bwMode="auto">
          <a:xfrm flipH="0" flipV="0">
            <a:off x="5267594" y="4323111"/>
            <a:ext cx="4986117" cy="1829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600" u="sng">
                <a:hlinkClick r:id="rId3" tooltip="https://www.kenney.nl/assets/toon-characters-1"/>
              </a:rPr>
              <a:t>https://www.kenney.nl/assets/toon-characters-1</a:t>
            </a:r>
            <a:r>
              <a:rPr sz="600"/>
              <a:t>   </a:t>
            </a:r>
            <a:endParaRPr sz="800"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1645927" y="2192580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1436731" y="187250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349149" y="2545607"/>
            <a:ext cx="418181" cy="147313"/>
          </a:xfrm>
          <a:prstGeom prst="rect">
            <a:avLst/>
          </a:prstGeom>
          <a:ln w="6349">
            <a:solidFill>
              <a:schemeClr val="tx1"/>
            </a:solidFill>
            <a:prstDash val="solid"/>
          </a:ln>
        </p:spPr>
      </p:pic>
      <p:sp>
        <p:nvSpPr>
          <p:cNvPr id="10" name="" hidden="0"/>
          <p:cNvSpPr txBox="1"/>
          <p:nvPr isPhoto="0" userDrawn="0"/>
        </p:nvSpPr>
        <p:spPr bwMode="auto">
          <a:xfrm flipH="0" flipV="0">
            <a:off x="1076563" y="1334091"/>
            <a:ext cx="975215" cy="3606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latin typeface="Droid Sans Mono"/>
                <a:ea typeface="Droid Sans Mono"/>
                <a:cs typeface="Droid Sans Mono"/>
              </a:rPr>
              <a:t>act()</a:t>
            </a:r>
            <a:endParaRPr>
              <a:latin typeface="Droid Sans Mono"/>
              <a:ea typeface="Droid Sans Mono"/>
              <a:cs typeface="Droid Sans Mono"/>
            </a:endParaRPr>
          </a:p>
        </p:txBody>
      </p:sp>
      <p:sp>
        <p:nvSpPr>
          <p:cNvPr id="11" name="" hidden="0"/>
          <p:cNvSpPr txBox="1"/>
          <p:nvPr isPhoto="0" userDrawn="0"/>
        </p:nvSpPr>
        <p:spPr bwMode="auto">
          <a:xfrm flipH="0" flipV="0">
            <a:off x="2051779" y="2012438"/>
            <a:ext cx="914940" cy="228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>
                <a:solidFill>
                  <a:schemeClr val="accent1">
                    <a:lumMod val="75000"/>
                  </a:schemeClr>
                </a:solidFill>
              </a:rPr>
              <a:t>board.speed</a:t>
            </a:r>
            <a:endParaRPr sz="9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" hidden="0"/>
          <p:cNvSpPr txBox="1"/>
          <p:nvPr isPhoto="0" userDrawn="0"/>
        </p:nvSpPr>
        <p:spPr bwMode="auto">
          <a:xfrm flipH="0" flipV="0">
            <a:off x="3180940" y="1334091"/>
            <a:ext cx="975214" cy="3606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latin typeface="Droid Sans Mono"/>
                <a:ea typeface="Droid Sans Mono"/>
                <a:cs typeface="Droid Sans Mono"/>
              </a:rPr>
              <a:t>act()</a:t>
            </a:r>
            <a:endParaRPr>
              <a:latin typeface="Droid Sans Mono"/>
              <a:ea typeface="Droid Sans Mono"/>
              <a:cs typeface="Droid Sans Mono"/>
            </a:endParaRPr>
          </a:p>
        </p:txBody>
      </p:sp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191358" y="1400064"/>
            <a:ext cx="914400" cy="121919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5386082" y="1400064"/>
            <a:ext cx="914400" cy="1219199"/>
          </a:xfrm>
          <a:prstGeom prst="rect">
            <a:avLst/>
          </a:prstGeom>
        </p:spPr>
      </p:pic>
      <p:sp>
        <p:nvSpPr>
          <p:cNvPr id="15" name="" hidden="0"/>
          <p:cNvSpPr/>
          <p:nvPr isPhoto="0" userDrawn="0"/>
        </p:nvSpPr>
        <p:spPr bwMode="auto">
          <a:xfrm flipH="0" flipV="0">
            <a:off x="4156155" y="1872504"/>
            <a:ext cx="1229926" cy="50850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 txBox="1"/>
          <p:nvPr isPhoto="0" userDrawn="0"/>
        </p:nvSpPr>
        <p:spPr bwMode="auto">
          <a:xfrm flipH="0" flipV="0">
            <a:off x="5515397" y="1334091"/>
            <a:ext cx="975214" cy="3606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latin typeface="Droid Sans Mono"/>
                <a:ea typeface="Droid Sans Mono"/>
                <a:cs typeface="Droid Sans Mono"/>
              </a:rPr>
              <a:t>act()</a:t>
            </a:r>
            <a:endParaRPr>
              <a:latin typeface="Droid Sans Mono"/>
              <a:ea typeface="Droid Sans Mono"/>
              <a:cs typeface="Droid Sans Mono"/>
            </a:endParaRPr>
          </a:p>
        </p:txBody>
      </p:sp>
      <p:sp>
        <p:nvSpPr>
          <p:cNvPr id="17" name="" hidden="0"/>
          <p:cNvSpPr txBox="1"/>
          <p:nvPr isPhoto="0" userDrawn="0"/>
        </p:nvSpPr>
        <p:spPr bwMode="auto">
          <a:xfrm flipH="0" flipV="0">
            <a:off x="4252701" y="2012437"/>
            <a:ext cx="914976" cy="228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>
                <a:solidFill>
                  <a:schemeClr val="accent1">
                    <a:lumMod val="75000"/>
                  </a:schemeClr>
                </a:solidFill>
              </a:rPr>
              <a:t>board.speed</a:t>
            </a:r>
            <a:endParaRPr sz="9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2021-07-06T19:20:18Z</dcterms:modified>
  <cp:category/>
  <cp:contentStatus/>
  <cp:version/>
</cp:coreProperties>
</file>