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</p:sldIdLst>
  <p:sldSz cx="12192000" cy="6858000"/>
  <p:notesSz cx="12192000" cy="6858000"/>
  <p:defaultTextStyle>
    <a:defPPr>
      <a:defRPr lang="de-DE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 /><Relationship Id="rId5" Type="http://schemas.openxmlformats.org/officeDocument/2006/relationships/tableStyles" Target="tableStyles.xml" /><Relationship Id="rId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elfoli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Untertitel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de-DE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5" name="Fußzeilenplatzhalt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el und vertikaler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5" name="Fußzeilenplatzhalt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kaler Titel u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kaler Titel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5" name="Fußzeilenplatzhalt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el und Inhal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5" name="Fußzeilenplatzhalt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Abschnitts-überschrif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4" name="Datumsplatzhalt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5" name="Fußzeilenplatzhalt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Zwei Inhalt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4" name="Inhaltsplatzhalt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5" name="Datumsplatzhalt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6" name="Fußzeilenplatzhalt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Foliennummernplatzhalt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Vergleich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4" name="Inhaltsplatzhalt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Second level</a:t>
            </a:r>
            <a:endParaRPr/>
          </a:p>
          <a:p>
            <a:pPr lvl="2">
              <a:defRPr/>
            </a:pPr>
            <a:r>
              <a:rPr lang="de-DE"/>
              <a:t>Third level</a:t>
            </a:r>
            <a:endParaRPr/>
          </a:p>
          <a:p>
            <a:pPr lvl="3">
              <a:defRPr/>
            </a:pPr>
            <a:r>
              <a:rPr lang="de-DE"/>
              <a:t>Fourth level</a:t>
            </a:r>
            <a:endParaRPr/>
          </a:p>
          <a:p>
            <a:pPr lvl="4">
              <a:defRPr/>
            </a:pPr>
            <a:r>
              <a:rPr lang="de-DE"/>
              <a:t>Fifth level</a:t>
            </a:r>
            <a:endParaRPr lang="de-DE"/>
          </a:p>
        </p:txBody>
      </p:sp>
      <p:sp>
        <p:nvSpPr>
          <p:cNvPr id="5" name="Textplatzhalt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6" name="Inhaltsplatzhalt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Second level</a:t>
            </a:r>
            <a:endParaRPr/>
          </a:p>
          <a:p>
            <a:pPr lvl="2">
              <a:defRPr/>
            </a:pPr>
            <a:r>
              <a:rPr lang="de-DE"/>
              <a:t>Third level</a:t>
            </a:r>
            <a:endParaRPr/>
          </a:p>
          <a:p>
            <a:pPr lvl="3">
              <a:defRPr/>
            </a:pPr>
            <a:r>
              <a:rPr lang="de-DE"/>
              <a:t>Fourth level</a:t>
            </a:r>
            <a:endParaRPr/>
          </a:p>
          <a:p>
            <a:pPr lvl="4">
              <a:defRPr/>
            </a:pPr>
            <a:r>
              <a:rPr lang="de-DE"/>
              <a:t>Fifth level</a:t>
            </a:r>
            <a:endParaRPr lang="de-DE"/>
          </a:p>
        </p:txBody>
      </p:sp>
      <p:sp>
        <p:nvSpPr>
          <p:cNvPr id="7" name="Datumsplatzhalt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8" name="Fußzeilenplatzhalt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9" name="Foliennummernplatzhalt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Nur Titel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Datumsplatzhalt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4" name="Fußzeilenplatzhalt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Le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umsplatzhalt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3" name="Fußzeilenplatzhalt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Foliennummernplatzhalt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Inhalt mit Überschrif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4" name="Textplatzhalt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5" name="Datumsplatzhalt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6" name="Fußzeilenplatzhalt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Foliennummernplatzhalt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Bild mit Überschrif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Bildplatzhalt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de-DE"/>
              <a:t>Click icon to add picture</a:t>
            </a:r>
            <a:endParaRPr lang="de-DE"/>
          </a:p>
        </p:txBody>
      </p:sp>
      <p:sp>
        <p:nvSpPr>
          <p:cNvPr id="4" name="Textplatzhalt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5" name="Datumsplatzhalt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6" name="Fußzeilenplatzhalt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Foliennummernplatzhalt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platzhalt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de-DE"/>
              <a:t>Click to edit Master title style</a:t>
            </a:r>
            <a:endParaRPr lang="de-DE"/>
          </a:p>
        </p:txBody>
      </p:sp>
      <p:sp>
        <p:nvSpPr>
          <p:cNvPr id="3" name="Textplatzhalt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de-DE"/>
              <a:t>Click to edit Master text styles</a:t>
            </a:r>
            <a:endParaRPr/>
          </a:p>
          <a:p>
            <a:pPr lvl="1">
              <a:defRPr/>
            </a:pPr>
            <a:r>
              <a:rPr lang="de-DE"/>
              <a:t>Second level</a:t>
            </a:r>
            <a:endParaRPr/>
          </a:p>
          <a:p>
            <a:pPr lvl="2">
              <a:defRPr/>
            </a:pPr>
            <a:r>
              <a:rPr lang="de-DE"/>
              <a:t>Third level</a:t>
            </a:r>
            <a:endParaRPr/>
          </a:p>
          <a:p>
            <a:pPr lvl="3">
              <a:defRPr/>
            </a:pPr>
            <a:r>
              <a:rPr lang="de-DE"/>
              <a:t>Fourth level</a:t>
            </a:r>
            <a:endParaRPr/>
          </a:p>
          <a:p>
            <a:pPr lvl="4">
              <a:defRPr/>
            </a:pPr>
            <a:r>
              <a:rPr lang="de-DE"/>
              <a:t>Fifth level</a:t>
            </a:r>
            <a:endParaRPr lang="de-DE"/>
          </a:p>
        </p:txBody>
      </p:sp>
      <p:sp>
        <p:nvSpPr>
          <p:cNvPr id="4" name="Datumsplatzhalt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5" name="Fußzeilenplatzhalt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noFill/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8980401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731921" y="2105525"/>
            <a:ext cx="5514473" cy="2757236"/>
          </a:xfrm>
          <a:prstGeom prst="rect">
            <a:avLst/>
          </a:prstGeom>
          <a:ln w="19049">
            <a:solidFill>
              <a:schemeClr val="bg1">
                <a:lumMod val="50196"/>
              </a:schemeClr>
            </a:solidFill>
            <a:prstDash val="dash"/>
          </a:ln>
        </p:spPr>
      </p:pic>
      <p:pic>
        <p:nvPicPr>
          <p:cNvPr id="28124782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6246394" y="2105525"/>
            <a:ext cx="5514472" cy="2757235"/>
          </a:xfrm>
          <a:prstGeom prst="rect">
            <a:avLst/>
          </a:prstGeom>
          <a:ln w="19049">
            <a:solidFill>
              <a:schemeClr val="bg1">
                <a:lumMod val="50196"/>
              </a:schemeClr>
            </a:solidFill>
            <a:prstDash val="dash"/>
          </a:ln>
        </p:spPr>
      </p:pic>
      <p:sp>
        <p:nvSpPr>
          <p:cNvPr id="1732281128" name="" hidden="0"/>
          <p:cNvSpPr/>
          <p:nvPr isPhoto="0" userDrawn="0"/>
        </p:nvSpPr>
        <p:spPr bwMode="auto">
          <a:xfrm flipH="0" flipV="0">
            <a:off x="1356118" y="2105525"/>
            <a:ext cx="4386512" cy="2757236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miter/>
          </a:ln>
          <a:effectLst>
            <a:outerShdw blurRad="50800" dist="38100" dir="2700000" rotWithShape="0" algn="tl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057349342" name="" hidden="0"/>
          <p:cNvSpPr/>
          <p:nvPr isPhoto="0" userDrawn="0"/>
        </p:nvSpPr>
        <p:spPr bwMode="auto">
          <a:xfrm flipH="0" flipV="0">
            <a:off x="2900111" y="3108157"/>
            <a:ext cx="1178092" cy="751973"/>
          </a:xfrm>
          <a:prstGeom prst="ellipse">
            <a:avLst/>
          </a:prstGeom>
          <a:solidFill>
            <a:schemeClr val="bg1">
              <a:alpha val="75000"/>
            </a:schemeClr>
          </a:solidFill>
          <a:ln w="28575" cap="flat" cmpd="sng" algn="ctr">
            <a:solidFill>
              <a:schemeClr val="bg1">
                <a:lumMod val="85098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chemeClr val="tx1"/>
                </a:solidFill>
              </a:rPr>
              <a:t>back0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94403160" name="" hidden="0"/>
          <p:cNvSpPr/>
          <p:nvPr isPhoto="0" userDrawn="0"/>
        </p:nvSpPr>
        <p:spPr bwMode="auto">
          <a:xfrm flipH="0" flipV="0">
            <a:off x="8539913" y="3108157"/>
            <a:ext cx="1178091" cy="751972"/>
          </a:xfrm>
          <a:prstGeom prst="ellipse">
            <a:avLst/>
          </a:prstGeom>
          <a:solidFill>
            <a:schemeClr val="bg1">
              <a:alpha val="75000"/>
            </a:schemeClr>
          </a:solidFill>
          <a:ln w="28575" cap="flat" cmpd="sng" algn="ctr">
            <a:solidFill>
              <a:schemeClr val="bg1">
                <a:lumMod val="85098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chemeClr val="tx1"/>
                </a:solidFill>
              </a:rPr>
              <a:t>back1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079062170" name="" hidden="0"/>
          <p:cNvSpPr/>
          <p:nvPr isPhoto="0" userDrawn="0"/>
        </p:nvSpPr>
        <p:spPr bwMode="auto">
          <a:xfrm flipH="0" flipV="0">
            <a:off x="5024837" y="3133222"/>
            <a:ext cx="2280986" cy="701841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solidFill>
              <a:schemeClr val="bg1">
                <a:lumMod val="50196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ONLYOFFICE/7.1.0.215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created xsi:type="dcterms:W3CDTF">2012-12-03T06:56:55Z</dcterms:created>
  <dcterms:modified xsi:type="dcterms:W3CDTF">2022-06-07T19:25:26Z</dcterms:modified>
  <cp:category/>
  <cp:contentStatus/>
  <cp:version/>
</cp:coreProperties>
</file>