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41B8AEF-8A70-7368-FA05-303D6D705A54}">
  <a:tblStyle styleId="{441B8AEF-8A70-7368-FA05-303D6D705A54}" styleName="Medium Style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@board.regi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317001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06114" y="2354839"/>
            <a:ext cx="1466664" cy="1466664"/>
          </a:xfrm>
          <a:prstGeom prst="rect">
            <a:avLst/>
          </a:prstGeom>
        </p:spPr>
      </p:pic>
      <p:sp>
        <p:nvSpPr>
          <p:cNvPr id="2014482442" name="" hidden="0"/>
          <p:cNvSpPr/>
          <p:nvPr isPhoto="0" userDrawn="0"/>
        </p:nvSpPr>
        <p:spPr bwMode="auto">
          <a:xfrm flipH="0" flipV="0">
            <a:off x="7030284" y="2228148"/>
            <a:ext cx="1618324" cy="1720048"/>
          </a:xfrm>
          <a:prstGeom prst="ellipse">
            <a:avLst/>
          </a:prstGeom>
          <a:noFill/>
          <a:ln w="1269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036264" name="" hidden="0"/>
          <p:cNvSpPr txBox="1"/>
          <p:nvPr isPhoto="0" userDrawn="0"/>
        </p:nvSpPr>
        <p:spPr bwMode="auto">
          <a:xfrm flipH="0" flipV="0">
            <a:off x="7468361" y="1793512"/>
            <a:ext cx="74217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event</a:t>
            </a:r>
            <a:endParaRPr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8627362" y="2154167"/>
            <a:ext cx="1285412" cy="43463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8756828" y="3125162"/>
            <a:ext cx="1174441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478493" name="" hidden="0"/>
          <p:cNvSpPr/>
          <p:nvPr isPhoto="0" userDrawn="0"/>
        </p:nvSpPr>
        <p:spPr bwMode="auto">
          <a:xfrm flipH="0" flipV="0">
            <a:off x="7030283" y="2228148"/>
            <a:ext cx="1618324" cy="1720047"/>
          </a:xfrm>
          <a:prstGeom prst="ellipse">
            <a:avLst/>
          </a:prstGeom>
          <a:noFill/>
          <a:ln w="1269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56791" name="" hidden="0"/>
          <p:cNvSpPr/>
          <p:nvPr isPhoto="0" userDrawn="0"/>
        </p:nvSpPr>
        <p:spPr bwMode="auto">
          <a:xfrm flipH="0" flipV="0">
            <a:off x="3682662" y="2159308"/>
            <a:ext cx="1618324" cy="1720047"/>
          </a:xfrm>
          <a:prstGeom prst="ellipse">
            <a:avLst/>
          </a:prstGeom>
          <a:noFill/>
          <a:ln w="1269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41411233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16151" y="2488732"/>
          <a:ext cx="980242" cy="105924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{441B8AEF-8A70-7368-FA05-303D6D705A54}</a:tableStyleId>
              </a:tblPr>
              <a:tblGrid>
                <a:gridCol w="483771"/>
                <a:gridCol w="483771"/>
              </a:tblGrid>
              <a:tr h="366982">
                <a:tc>
                  <a:txBody>
                    <a:bodyPr/>
                    <a:p>
                      <a:pPr>
                        <a:defRPr/>
                      </a:pPr>
                      <a:r>
                        <a:rPr sz="900"/>
                        <a:t>event</a:t>
                      </a:r>
                      <a:endParaRPr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900"/>
                        <a:t>method</a:t>
                      </a:r>
                      <a:endParaRPr sz="900"/>
                    </a:p>
                  </a:txBody>
                  <a:tcPr/>
                </a:tc>
              </a:tr>
              <a:tr h="352659">
                <a:tc>
                  <a:txBody>
                    <a:bodyPr/>
                    <a:p>
                      <a:pPr>
                        <a:defRPr/>
                      </a:pPr>
                      <a:endParaRPr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900"/>
                    </a:p>
                  </a:txBody>
                  <a:tcPr/>
                </a:tc>
              </a:tr>
              <a:tr h="354282">
                <a:tc>
                  <a:txBody>
                    <a:bodyPr/>
                    <a:p>
                      <a:pPr>
                        <a:defRPr/>
                      </a:pPr>
                      <a:endParaRPr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sz="9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889284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926798" y="2760141"/>
            <a:ext cx="656060" cy="656060"/>
          </a:xfrm>
          <a:prstGeom prst="rect">
            <a:avLst/>
          </a:prstGeom>
        </p:spPr>
      </p:pic>
      <p:pic>
        <p:nvPicPr>
          <p:cNvPr id="16824688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926797" y="3088172"/>
            <a:ext cx="656059" cy="656059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3385558" y="2587784"/>
            <a:ext cx="1327401" cy="431547"/>
          </a:xfrm>
          <a:prstGeom prst="line">
            <a:avLst/>
          </a:prstGeom>
          <a:ln w="28575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737840" name="" hidden="0"/>
          <p:cNvSpPr txBox="1"/>
          <p:nvPr isPhoto="0" userDrawn="0"/>
        </p:nvSpPr>
        <p:spPr bwMode="auto">
          <a:xfrm flipH="0" flipV="0">
            <a:off x="1857214" y="2130548"/>
            <a:ext cx="1919615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u="sng">
                <a:hlinkClick r:id="rId3" tooltip="http://@board.register"/>
              </a:rPr>
              <a:t>@board.register</a:t>
            </a:r>
            <a:endParaRPr sz="1200"/>
          </a:p>
          <a:p>
            <a:pPr>
              <a:defRPr/>
            </a:pPr>
            <a:r>
              <a:rPr sz="1200"/>
              <a:t>def on_keydown_left(self)</a:t>
            </a:r>
            <a:endParaRPr sz="1200"/>
          </a:p>
        </p:txBody>
      </p:sp>
      <p:sp>
        <p:nvSpPr>
          <p:cNvPr id="679175613" name="" hidden="0"/>
          <p:cNvSpPr txBox="1"/>
          <p:nvPr isPhoto="0" userDrawn="0"/>
        </p:nvSpPr>
        <p:spPr bwMode="auto">
          <a:xfrm flipH="0" flipV="0">
            <a:off x="1857214" y="3364268"/>
            <a:ext cx="1953398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u="sng">
                <a:hlinkClick r:id="rId3" tooltip="http://@board.register"/>
              </a:rPr>
              <a:t>@board.register</a:t>
            </a:r>
            <a:endParaRPr sz="1200"/>
          </a:p>
          <a:p>
            <a:pPr>
              <a:defRPr/>
            </a:pPr>
            <a:r>
              <a:rPr sz="1200"/>
              <a:t>def on_keydown(self, key)</a:t>
            </a:r>
            <a:endParaRPr sz="1200"/>
          </a:p>
        </p:txBody>
      </p:sp>
      <p:cxnSp>
        <p:nvCxnSpPr>
          <p:cNvPr id="1360708066" name="" hidden="0"/>
          <p:cNvCxnSpPr>
            <a:cxnSpLocks/>
          </p:cNvCxnSpPr>
          <p:nvPr isPhoto="0" userDrawn="0"/>
        </p:nvCxnSpPr>
        <p:spPr bwMode="auto">
          <a:xfrm flipH="0" flipV="1">
            <a:off x="3150119" y="3416202"/>
            <a:ext cx="1562838" cy="120477"/>
          </a:xfrm>
          <a:prstGeom prst="line">
            <a:avLst/>
          </a:prstGeom>
          <a:ln w="28575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046294" name="" hidden="0"/>
          <p:cNvSpPr txBox="1"/>
          <p:nvPr isPhoto="0" userDrawn="0"/>
        </p:nvSpPr>
        <p:spPr bwMode="auto">
          <a:xfrm flipH="0" flipV="0">
            <a:off x="9931269" y="1947668"/>
            <a:ext cx="1899141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/>
              <a:t>on_keydown_left</a:t>
            </a:r>
            <a:r>
              <a:rPr sz="900"/>
              <a:t>()</a:t>
            </a:r>
            <a:endParaRPr sz="1200"/>
          </a:p>
        </p:txBody>
      </p:sp>
      <p:sp>
        <p:nvSpPr>
          <p:cNvPr id="551196781" name="" hidden="0"/>
          <p:cNvSpPr txBox="1"/>
          <p:nvPr isPhoto="0" userDrawn="0"/>
        </p:nvSpPr>
        <p:spPr bwMode="auto">
          <a:xfrm flipH="0" flipV="0">
            <a:off x="9996003" y="2987984"/>
            <a:ext cx="1899608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/>
              <a:t>on_keydown_left</a:t>
            </a:r>
            <a:r>
              <a:rPr sz="900"/>
              <a:t>(„LEFT“)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2022-02-23T10:41:26Z</dcterms:modified>
  <cp:category/>
  <cp:contentStatus/>
  <cp:version/>
</cp:coreProperties>
</file>