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24000" cy="114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187061"/>
            <a:ext cx="1295400" cy="397933"/>
          </a:xfrm>
        </p:spPr>
        <p:txBody>
          <a:bodyPr anchor="b"/>
          <a:lstStyle>
            <a:lvl1pPr algn="ctr">
              <a:defRPr sz="1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600340"/>
            <a:ext cx="1143000" cy="275960"/>
          </a:xfrm>
        </p:spPr>
        <p:txBody>
          <a:bodyPr/>
          <a:lstStyle>
            <a:lvl1pPr marL="0" indent="0" algn="ctr">
              <a:buNone/>
              <a:defRPr sz="400"/>
            </a:lvl1pPr>
            <a:lvl2pPr marL="76215" indent="0" algn="ctr">
              <a:buNone/>
              <a:defRPr sz="333"/>
            </a:lvl2pPr>
            <a:lvl3pPr marL="152430" indent="0" algn="ctr">
              <a:buNone/>
              <a:defRPr sz="300"/>
            </a:lvl3pPr>
            <a:lvl4pPr marL="228646" indent="0" algn="ctr">
              <a:buNone/>
              <a:defRPr sz="267"/>
            </a:lvl4pPr>
            <a:lvl5pPr marL="304861" indent="0" algn="ctr">
              <a:buNone/>
              <a:defRPr sz="267"/>
            </a:lvl5pPr>
            <a:lvl6pPr marL="381076" indent="0" algn="ctr">
              <a:buNone/>
              <a:defRPr sz="267"/>
            </a:lvl6pPr>
            <a:lvl7pPr marL="457291" indent="0" algn="ctr">
              <a:buNone/>
              <a:defRPr sz="267"/>
            </a:lvl7pPr>
            <a:lvl8pPr marL="533507" indent="0" algn="ctr">
              <a:buNone/>
              <a:defRPr sz="267"/>
            </a:lvl8pPr>
            <a:lvl9pPr marL="609722" indent="0" algn="ctr">
              <a:buNone/>
              <a:defRPr sz="26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89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" y="60854"/>
            <a:ext cx="328613" cy="9686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60854"/>
            <a:ext cx="966788" cy="9686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5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8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" y="284957"/>
            <a:ext cx="1314450" cy="475456"/>
          </a:xfrm>
        </p:spPr>
        <p:txBody>
          <a:bodyPr anchor="b"/>
          <a:lstStyle>
            <a:lvl1pPr>
              <a:defRPr sz="1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" y="764911"/>
            <a:ext cx="1314450" cy="250031"/>
          </a:xfrm>
        </p:spPr>
        <p:txBody>
          <a:bodyPr/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76215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2pPr>
            <a:lvl3pPr marL="15243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28646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4pPr>
            <a:lvl5pPr marL="304861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5pPr>
            <a:lvl6pPr marL="381076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6pPr>
            <a:lvl7pPr marL="457291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7pPr>
            <a:lvl8pPr marL="533507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8pPr>
            <a:lvl9pPr marL="609722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8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" y="304271"/>
            <a:ext cx="647700" cy="7252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" y="304271"/>
            <a:ext cx="647700" cy="7252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4" y="60855"/>
            <a:ext cx="1314450" cy="2209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4" y="280194"/>
            <a:ext cx="644723" cy="137319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6215" indent="0">
              <a:buNone/>
              <a:defRPr sz="333" b="1"/>
            </a:lvl2pPr>
            <a:lvl3pPr marL="152430" indent="0">
              <a:buNone/>
              <a:defRPr sz="300" b="1"/>
            </a:lvl3pPr>
            <a:lvl4pPr marL="228646" indent="0">
              <a:buNone/>
              <a:defRPr sz="267" b="1"/>
            </a:lvl4pPr>
            <a:lvl5pPr marL="304861" indent="0">
              <a:buNone/>
              <a:defRPr sz="267" b="1"/>
            </a:lvl5pPr>
            <a:lvl6pPr marL="381076" indent="0">
              <a:buNone/>
              <a:defRPr sz="267" b="1"/>
            </a:lvl6pPr>
            <a:lvl7pPr marL="457291" indent="0">
              <a:buNone/>
              <a:defRPr sz="267" b="1"/>
            </a:lvl7pPr>
            <a:lvl8pPr marL="533507" indent="0">
              <a:buNone/>
              <a:defRPr sz="267" b="1"/>
            </a:lvl8pPr>
            <a:lvl9pPr marL="609722" indent="0">
              <a:buNone/>
              <a:defRPr sz="2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4" y="417513"/>
            <a:ext cx="644723" cy="614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" y="280194"/>
            <a:ext cx="647899" cy="137319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6215" indent="0">
              <a:buNone/>
              <a:defRPr sz="333" b="1"/>
            </a:lvl2pPr>
            <a:lvl3pPr marL="152430" indent="0">
              <a:buNone/>
              <a:defRPr sz="300" b="1"/>
            </a:lvl3pPr>
            <a:lvl4pPr marL="228646" indent="0">
              <a:buNone/>
              <a:defRPr sz="267" b="1"/>
            </a:lvl4pPr>
            <a:lvl5pPr marL="304861" indent="0">
              <a:buNone/>
              <a:defRPr sz="267" b="1"/>
            </a:lvl5pPr>
            <a:lvl6pPr marL="381076" indent="0">
              <a:buNone/>
              <a:defRPr sz="267" b="1"/>
            </a:lvl6pPr>
            <a:lvl7pPr marL="457291" indent="0">
              <a:buNone/>
              <a:defRPr sz="267" b="1"/>
            </a:lvl7pPr>
            <a:lvl8pPr marL="533507" indent="0">
              <a:buNone/>
              <a:defRPr sz="267" b="1"/>
            </a:lvl8pPr>
            <a:lvl9pPr marL="609722" indent="0">
              <a:buNone/>
              <a:defRPr sz="2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" y="417513"/>
            <a:ext cx="647899" cy="614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2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0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" y="76200"/>
            <a:ext cx="491530" cy="266700"/>
          </a:xfrm>
        </p:spPr>
        <p:txBody>
          <a:bodyPr anchor="b"/>
          <a:lstStyle>
            <a:lvl1pPr>
              <a:defRPr sz="5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" y="164571"/>
            <a:ext cx="771525" cy="812271"/>
          </a:xfrm>
        </p:spPr>
        <p:txBody>
          <a:bodyPr/>
          <a:lstStyle>
            <a:lvl1pPr>
              <a:defRPr sz="533"/>
            </a:lvl1pPr>
            <a:lvl2pPr>
              <a:defRPr sz="467"/>
            </a:lvl2pPr>
            <a:lvl3pPr>
              <a:defRPr sz="400"/>
            </a:lvl3pPr>
            <a:lvl4pPr>
              <a:defRPr sz="333"/>
            </a:lvl4pPr>
            <a:lvl5pPr>
              <a:defRPr sz="333"/>
            </a:lvl5pPr>
            <a:lvl6pPr>
              <a:defRPr sz="333"/>
            </a:lvl6pPr>
            <a:lvl7pPr>
              <a:defRPr sz="333"/>
            </a:lvl7pPr>
            <a:lvl8pPr>
              <a:defRPr sz="333"/>
            </a:lvl8pPr>
            <a:lvl9pPr>
              <a:defRPr sz="3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" y="342900"/>
            <a:ext cx="491530" cy="635265"/>
          </a:xfrm>
        </p:spPr>
        <p:txBody>
          <a:bodyPr/>
          <a:lstStyle>
            <a:lvl1pPr marL="0" indent="0">
              <a:buNone/>
              <a:defRPr sz="267"/>
            </a:lvl1pPr>
            <a:lvl2pPr marL="76215" indent="0">
              <a:buNone/>
              <a:defRPr sz="233"/>
            </a:lvl2pPr>
            <a:lvl3pPr marL="152430" indent="0">
              <a:buNone/>
              <a:defRPr sz="200"/>
            </a:lvl3pPr>
            <a:lvl4pPr marL="228646" indent="0">
              <a:buNone/>
              <a:defRPr sz="167"/>
            </a:lvl4pPr>
            <a:lvl5pPr marL="304861" indent="0">
              <a:buNone/>
              <a:defRPr sz="167"/>
            </a:lvl5pPr>
            <a:lvl6pPr marL="381076" indent="0">
              <a:buNone/>
              <a:defRPr sz="167"/>
            </a:lvl6pPr>
            <a:lvl7pPr marL="457291" indent="0">
              <a:buNone/>
              <a:defRPr sz="167"/>
            </a:lvl7pPr>
            <a:lvl8pPr marL="533507" indent="0">
              <a:buNone/>
              <a:defRPr sz="167"/>
            </a:lvl8pPr>
            <a:lvl9pPr marL="609722" indent="0">
              <a:buNone/>
              <a:defRPr sz="1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" y="76200"/>
            <a:ext cx="491530" cy="266700"/>
          </a:xfrm>
        </p:spPr>
        <p:txBody>
          <a:bodyPr anchor="b"/>
          <a:lstStyle>
            <a:lvl1pPr>
              <a:defRPr sz="5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" y="164571"/>
            <a:ext cx="771525" cy="812271"/>
          </a:xfrm>
        </p:spPr>
        <p:txBody>
          <a:bodyPr anchor="t"/>
          <a:lstStyle>
            <a:lvl1pPr marL="0" indent="0">
              <a:buNone/>
              <a:defRPr sz="533"/>
            </a:lvl1pPr>
            <a:lvl2pPr marL="76215" indent="0">
              <a:buNone/>
              <a:defRPr sz="467"/>
            </a:lvl2pPr>
            <a:lvl3pPr marL="152430" indent="0">
              <a:buNone/>
              <a:defRPr sz="400"/>
            </a:lvl3pPr>
            <a:lvl4pPr marL="228646" indent="0">
              <a:buNone/>
              <a:defRPr sz="333"/>
            </a:lvl4pPr>
            <a:lvl5pPr marL="304861" indent="0">
              <a:buNone/>
              <a:defRPr sz="333"/>
            </a:lvl5pPr>
            <a:lvl6pPr marL="381076" indent="0">
              <a:buNone/>
              <a:defRPr sz="333"/>
            </a:lvl6pPr>
            <a:lvl7pPr marL="457291" indent="0">
              <a:buNone/>
              <a:defRPr sz="333"/>
            </a:lvl7pPr>
            <a:lvl8pPr marL="533507" indent="0">
              <a:buNone/>
              <a:defRPr sz="333"/>
            </a:lvl8pPr>
            <a:lvl9pPr marL="609722" indent="0">
              <a:buNone/>
              <a:defRPr sz="33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" y="342900"/>
            <a:ext cx="491530" cy="635265"/>
          </a:xfrm>
        </p:spPr>
        <p:txBody>
          <a:bodyPr/>
          <a:lstStyle>
            <a:lvl1pPr marL="0" indent="0">
              <a:buNone/>
              <a:defRPr sz="267"/>
            </a:lvl1pPr>
            <a:lvl2pPr marL="76215" indent="0">
              <a:buNone/>
              <a:defRPr sz="233"/>
            </a:lvl2pPr>
            <a:lvl3pPr marL="152430" indent="0">
              <a:buNone/>
              <a:defRPr sz="200"/>
            </a:lvl3pPr>
            <a:lvl4pPr marL="228646" indent="0">
              <a:buNone/>
              <a:defRPr sz="167"/>
            </a:lvl4pPr>
            <a:lvl5pPr marL="304861" indent="0">
              <a:buNone/>
              <a:defRPr sz="167"/>
            </a:lvl5pPr>
            <a:lvl6pPr marL="381076" indent="0">
              <a:buNone/>
              <a:defRPr sz="167"/>
            </a:lvl6pPr>
            <a:lvl7pPr marL="457291" indent="0">
              <a:buNone/>
              <a:defRPr sz="167"/>
            </a:lvl7pPr>
            <a:lvl8pPr marL="533507" indent="0">
              <a:buNone/>
              <a:defRPr sz="167"/>
            </a:lvl8pPr>
            <a:lvl9pPr marL="609722" indent="0">
              <a:buNone/>
              <a:defRPr sz="1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" y="60855"/>
            <a:ext cx="1314450" cy="22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" y="304271"/>
            <a:ext cx="1314450" cy="72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" y="1059392"/>
            <a:ext cx="34290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E566-702F-42E2-B028-765469479DD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" y="1059392"/>
            <a:ext cx="51435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" y="1059392"/>
            <a:ext cx="342900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5810-4DA1-4C12-904F-D744DD3AA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30" rtl="0" eaLnBrk="1" latinLnBrk="0" hangingPunct="1">
        <a:lnSpc>
          <a:spcPct val="90000"/>
        </a:lnSpc>
        <a:spcBef>
          <a:spcPct val="0"/>
        </a:spcBef>
        <a:buNone/>
        <a:defRPr sz="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8" indent="-38108" algn="l" defTabSz="15243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23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38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53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69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84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99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14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830" indent="-38108" algn="l" defTabSz="152430" rtl="0" eaLnBrk="1" latinLnBrk="0" hangingPunct="1">
        <a:lnSpc>
          <a:spcPct val="90000"/>
        </a:lnSpc>
        <a:spcBef>
          <a:spcPts val="8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76215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46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61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76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91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33507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09722" algn="l" defTabSz="15243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EEE882-C301-4555-BDBD-93DFE3B9D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2" t="1778" r="1395" b="2040"/>
          <a:stretch/>
        </p:blipFill>
        <p:spPr>
          <a:xfrm>
            <a:off x="-1" y="0"/>
            <a:ext cx="1524001" cy="1143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983D28-3F75-464C-999E-C428CE19F582}"/>
              </a:ext>
            </a:extLst>
          </p:cNvPr>
          <p:cNvSpPr txBox="1"/>
          <p:nvPr/>
        </p:nvSpPr>
        <p:spPr>
          <a:xfrm>
            <a:off x="-1" y="38100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Magneto" panose="04030805050802020D02" pitchFamily="82" charset="0"/>
              </a:rPr>
              <a:t>MiniWoldMaker</a:t>
            </a:r>
            <a:endParaRPr lang="de-DE" sz="1200" dirty="0">
              <a:solidFill>
                <a:schemeClr val="bg1"/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Siebel</dc:creator>
  <cp:lastModifiedBy>Andreas Siebel</cp:lastModifiedBy>
  <cp:revision>1</cp:revision>
  <dcterms:created xsi:type="dcterms:W3CDTF">2019-03-17T11:55:29Z</dcterms:created>
  <dcterms:modified xsi:type="dcterms:W3CDTF">2019-03-17T12:00:31Z</dcterms:modified>
</cp:coreProperties>
</file>