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342998" name="" hidden="0"/>
          <p:cNvSpPr/>
          <p:nvPr isPhoto="0" userDrawn="0"/>
        </p:nvSpPr>
        <p:spPr bwMode="auto">
          <a:xfrm>
            <a:off x="7773296" y="5804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350288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04736" y="2512712"/>
            <a:ext cx="1628775" cy="1924049"/>
          </a:xfrm>
          <a:prstGeom prst="rect">
            <a:avLst/>
          </a:prstGeom>
        </p:spPr>
      </p:pic>
      <p:sp>
        <p:nvSpPr>
          <p:cNvPr id="1469037599" name="" hidden="0"/>
          <p:cNvSpPr/>
          <p:nvPr isPhoto="0" userDrawn="0"/>
        </p:nvSpPr>
        <p:spPr bwMode="auto">
          <a:xfrm>
            <a:off x="13538428" y="58569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0531075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147150" y="2565100"/>
            <a:ext cx="1762124" cy="1819274"/>
          </a:xfrm>
          <a:prstGeom prst="rect">
            <a:avLst/>
          </a:prstGeom>
        </p:spPr>
      </p:pic>
      <p:sp>
        <p:nvSpPr>
          <p:cNvPr id="1474170825" name="" hidden="0"/>
          <p:cNvSpPr/>
          <p:nvPr isPhoto="0" userDrawn="0"/>
        </p:nvSpPr>
        <p:spPr bwMode="auto">
          <a:xfrm>
            <a:off x="10639460" y="58902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210983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545572" y="2512712"/>
            <a:ext cx="1552574" cy="1838324"/>
          </a:xfrm>
          <a:prstGeom prst="rect">
            <a:avLst/>
          </a:prstGeom>
        </p:spPr>
      </p:pic>
      <p:sp>
        <p:nvSpPr>
          <p:cNvPr id="591452704" name="" hidden="0"/>
          <p:cNvSpPr/>
          <p:nvPr isPhoto="0" userDrawn="0"/>
        </p:nvSpPr>
        <p:spPr bwMode="auto">
          <a:xfrm flipH="0" flipV="0">
            <a:off x="3411513" y="3032960"/>
            <a:ext cx="1178092" cy="8271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399212" name="" hidden="0"/>
          <p:cNvSpPr/>
          <p:nvPr isPhoto="0" userDrawn="0"/>
        </p:nvSpPr>
        <p:spPr bwMode="auto">
          <a:xfrm flipH="0" flipV="0">
            <a:off x="6193815" y="3032959"/>
            <a:ext cx="1178091" cy="8271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947266" name="" hidden="0"/>
          <p:cNvSpPr/>
          <p:nvPr isPhoto="0" userDrawn="0"/>
        </p:nvSpPr>
        <p:spPr bwMode="auto">
          <a:xfrm>
            <a:off x="8023954" y="400129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581581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73445" y="483861"/>
            <a:ext cx="5305424" cy="5648324"/>
          </a:xfrm>
          <a:prstGeom prst="rect">
            <a:avLst/>
          </a:prstGeom>
        </p:spPr>
      </p:pic>
      <p:sp>
        <p:nvSpPr>
          <p:cNvPr id="1903631521" name="" hidden="0"/>
          <p:cNvSpPr txBox="1"/>
          <p:nvPr isPhoto="0" userDrawn="0"/>
        </p:nvSpPr>
        <p:spPr bwMode="auto">
          <a:xfrm flipH="0" flipV="0">
            <a:off x="3311249" y="1153026"/>
            <a:ext cx="4914802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1  1  1  1  1  1  1  1   </a:t>
            </a:r>
            <a:endParaRPr sz="2600">
              <a:solidFill>
                <a:schemeClr val="bg1"/>
              </a:solidFill>
              <a:latin typeface="Hack"/>
              <a:ea typeface="Hack"/>
              <a:cs typeface="Hack"/>
            </a:endParaRPr>
          </a:p>
        </p:txBody>
      </p:sp>
      <p:sp>
        <p:nvSpPr>
          <p:cNvPr id="1027262125" name="" hidden="0"/>
          <p:cNvSpPr txBox="1"/>
          <p:nvPr isPhoto="0" userDrawn="0"/>
        </p:nvSpPr>
        <p:spPr bwMode="auto">
          <a:xfrm flipH="0" flipV="0">
            <a:off x="3311248" y="1690873"/>
            <a:ext cx="4915305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0  0  0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1  </a:t>
            </a:r>
            <a:r>
              <a:rPr sz="2600">
                <a:solidFill>
                  <a:schemeClr val="tx1"/>
                </a:solidFill>
                <a:latin typeface="Hack"/>
                <a:ea typeface="Hack"/>
                <a:cs typeface="Hack"/>
              </a:rPr>
              <a:t>2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   </a:t>
            </a:r>
            <a:endParaRPr sz="2600">
              <a:solidFill>
                <a:schemeClr val="bg1"/>
              </a:solidFill>
              <a:latin typeface="Hack"/>
              <a:ea typeface="Hack"/>
              <a:cs typeface="Hack"/>
            </a:endParaRPr>
          </a:p>
        </p:txBody>
      </p:sp>
      <p:sp>
        <p:nvSpPr>
          <p:cNvPr id="205249854" name="" hidden="0"/>
          <p:cNvSpPr txBox="1"/>
          <p:nvPr isPhoto="0" userDrawn="0"/>
        </p:nvSpPr>
        <p:spPr bwMode="auto">
          <a:xfrm flipH="0" flipV="0">
            <a:off x="3236214" y="2267386"/>
            <a:ext cx="4915305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0  1  0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1  1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   </a:t>
            </a:r>
            <a:endParaRPr sz="2600">
              <a:solidFill>
                <a:schemeClr val="bg1"/>
              </a:solidFill>
              <a:latin typeface="Hack"/>
              <a:ea typeface="Hack"/>
              <a:cs typeface="Hack"/>
            </a:endParaRPr>
          </a:p>
        </p:txBody>
      </p:sp>
      <p:sp>
        <p:nvSpPr>
          <p:cNvPr id="894936767" name="" hidden="0"/>
          <p:cNvSpPr txBox="1"/>
          <p:nvPr isPhoto="0" userDrawn="0"/>
        </p:nvSpPr>
        <p:spPr bwMode="auto">
          <a:xfrm flipH="0" flipV="0">
            <a:off x="3236214" y="2894031"/>
            <a:ext cx="4915485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0  1  0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0  0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 </a:t>
            </a:r>
            <a:endParaRPr sz="2600">
              <a:solidFill>
                <a:schemeClr val="bg1"/>
              </a:solidFill>
              <a:latin typeface="Hack"/>
              <a:ea typeface="Hack"/>
              <a:cs typeface="Hack"/>
            </a:endParaRPr>
          </a:p>
        </p:txBody>
      </p:sp>
      <p:sp>
        <p:nvSpPr>
          <p:cNvPr id="1107583658" name="" hidden="0"/>
          <p:cNvSpPr txBox="1"/>
          <p:nvPr isPhoto="0" userDrawn="0"/>
        </p:nvSpPr>
        <p:spPr bwMode="auto">
          <a:xfrm flipH="0" flipV="0">
            <a:off x="3236214" y="3570807"/>
            <a:ext cx="4915521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</a:t>
            </a:r>
            <a:r>
              <a:rPr sz="2600"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0  1  3</a:t>
            </a:r>
            <a:r>
              <a:rPr sz="2600">
                <a:latin typeface="Hack"/>
                <a:ea typeface="Hack"/>
                <a:cs typeface="Hack"/>
              </a:rPr>
              <a:t>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1  0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</a:t>
            </a:r>
            <a:r>
              <a:rPr sz="2600">
                <a:latin typeface="Hack"/>
                <a:ea typeface="Hack"/>
                <a:cs typeface="Hack"/>
              </a:rPr>
              <a:t>   </a:t>
            </a:r>
            <a:endParaRPr sz="2600">
              <a:latin typeface="Hack"/>
              <a:ea typeface="Hack"/>
              <a:cs typeface="Hack"/>
            </a:endParaRPr>
          </a:p>
        </p:txBody>
      </p:sp>
      <p:sp>
        <p:nvSpPr>
          <p:cNvPr id="1047991861" name="" hidden="0"/>
          <p:cNvSpPr txBox="1"/>
          <p:nvPr isPhoto="0" userDrawn="0"/>
        </p:nvSpPr>
        <p:spPr bwMode="auto">
          <a:xfrm flipH="0" flipV="0">
            <a:off x="3236213" y="4184191"/>
            <a:ext cx="4915629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</a:t>
            </a:r>
            <a:r>
              <a:rPr sz="2600"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0  1  0</a:t>
            </a:r>
            <a:r>
              <a:rPr sz="2600">
                <a:latin typeface="Hack"/>
                <a:ea typeface="Hack"/>
                <a:cs typeface="Hack"/>
              </a:rPr>
              <a:t>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1  0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</a:t>
            </a:r>
            <a:r>
              <a:rPr sz="2600">
                <a:latin typeface="Hack"/>
                <a:ea typeface="Hack"/>
                <a:cs typeface="Hack"/>
              </a:rPr>
              <a:t>   </a:t>
            </a:r>
            <a:endParaRPr sz="2600">
              <a:latin typeface="Hack"/>
              <a:ea typeface="Hack"/>
              <a:cs typeface="Hack"/>
            </a:endParaRPr>
          </a:p>
        </p:txBody>
      </p:sp>
      <p:sp>
        <p:nvSpPr>
          <p:cNvPr id="1848610917" name="" hidden="0"/>
          <p:cNvSpPr txBox="1"/>
          <p:nvPr isPhoto="0" userDrawn="0"/>
        </p:nvSpPr>
        <p:spPr bwMode="auto">
          <a:xfrm flipH="0" flipV="0">
            <a:off x="3236214" y="4810836"/>
            <a:ext cx="4915917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</a:t>
            </a:r>
            <a:r>
              <a:rPr sz="2600"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5  1  0</a:t>
            </a:r>
            <a:r>
              <a:rPr sz="2600">
                <a:latin typeface="Hack"/>
                <a:ea typeface="Hack"/>
                <a:cs typeface="Hack"/>
              </a:rPr>
              <a:t>  </a:t>
            </a:r>
            <a:r>
              <a:rPr sz="2600">
                <a:solidFill>
                  <a:schemeClr val="accent4">
                    <a:lumMod val="60000"/>
                    <a:lumOff val="40000"/>
                  </a:schemeClr>
                </a:solidFill>
                <a:latin typeface="Hack"/>
                <a:ea typeface="Hack"/>
                <a:cs typeface="Hack"/>
              </a:rPr>
              <a:t>4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 0 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0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</a:t>
            </a: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 1</a:t>
            </a:r>
            <a:r>
              <a:rPr sz="2600">
                <a:latin typeface="Hack"/>
                <a:ea typeface="Hack"/>
                <a:cs typeface="Hack"/>
              </a:rPr>
              <a:t>   </a:t>
            </a:r>
            <a:endParaRPr sz="2600">
              <a:latin typeface="Hack"/>
              <a:ea typeface="Hack"/>
              <a:cs typeface="Hack"/>
            </a:endParaRPr>
          </a:p>
        </p:txBody>
      </p:sp>
      <p:sp>
        <p:nvSpPr>
          <p:cNvPr id="1603836298" name="" hidden="0"/>
          <p:cNvSpPr txBox="1"/>
          <p:nvPr isPhoto="0" userDrawn="0"/>
        </p:nvSpPr>
        <p:spPr bwMode="auto">
          <a:xfrm flipH="0" flipV="0">
            <a:off x="3237294" y="5427150"/>
            <a:ext cx="4914837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Hack"/>
                <a:ea typeface="Hack"/>
                <a:cs typeface="Hack"/>
              </a:rPr>
              <a:t>1  1  1  1  1  1  1  1   </a:t>
            </a:r>
            <a:endParaRPr sz="2600">
              <a:solidFill>
                <a:schemeClr val="bg1"/>
              </a:solidFill>
              <a:latin typeface="Hack"/>
              <a:ea typeface="Hack"/>
              <a:cs typeface="H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2022-06-14T15:30:35Z</dcterms:modified>
  <cp:category/>
  <cp:contentStatus/>
  <cp:version/>
</cp:coreProperties>
</file>