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Lato" panose="020F0502020204030203" pitchFamily="34" charset="0"/>
      <p:regular r:id="rId7"/>
      <p:bold r:id="rId8"/>
      <p:italic r:id="rId9"/>
      <p:boldItalic r:id="rId10"/>
    </p:embeddedFont>
    <p:embeddedFont>
      <p:font typeface="Raleway"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168" y="5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231f45f9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231f45f9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231f45f93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231f45f93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231f45f9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231f45f9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3750" y="1322450"/>
            <a:ext cx="80322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933" dirty="0"/>
              <a:t>Familiarize yourself with phishing attacks</a:t>
            </a:r>
            <a:endParaRPr sz="2933" dirty="0"/>
          </a:p>
          <a:p>
            <a:pPr marL="457200" lvl="0" indent="-457200" algn="l" rtl="0">
              <a:spcBef>
                <a:spcPts val="0"/>
              </a:spcBef>
              <a:spcAft>
                <a:spcPts val="0"/>
              </a:spcAft>
              <a:buFont typeface="Arial" panose="020B0604020202020204" pitchFamily="34" charset="0"/>
              <a:buChar char="•"/>
            </a:pPr>
            <a:r>
              <a:rPr lang="en-IN" sz="2600" dirty="0"/>
              <a:t>Gain users credentials</a:t>
            </a:r>
            <a:r>
              <a:rPr lang="en-IN" sz="2600" dirty="0">
                <a:highlight>
                  <a:srgbClr val="FFFF00"/>
                </a:highlight>
              </a:rPr>
              <a:t> </a:t>
            </a:r>
            <a:br>
              <a:rPr lang="en-IN" sz="2600" dirty="0">
                <a:highlight>
                  <a:srgbClr val="FFFF00"/>
                </a:highlight>
              </a:rPr>
            </a:br>
            <a:endParaRPr sz="2600" dirty="0">
              <a:highlight>
                <a:srgbClr val="FFFF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is phishing?</a:t>
            </a:r>
            <a:endParaRPr dirty="0"/>
          </a:p>
        </p:txBody>
      </p:sp>
      <p:sp>
        <p:nvSpPr>
          <p:cNvPr id="92" name="Google Shape;92;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b="0" i="0" dirty="0">
                <a:solidFill>
                  <a:schemeClr val="bg2"/>
                </a:solidFill>
                <a:effectLst/>
                <a:latin typeface="Google Sans"/>
              </a:rPr>
              <a:t>phishing is </a:t>
            </a:r>
            <a:r>
              <a:rPr lang="en-US" dirty="0">
                <a:solidFill>
                  <a:schemeClr val="bg2"/>
                </a:solidFill>
              </a:rPr>
              <a:t>a cybercrime where attackers impersonate trusted entities (like banks or service providers) to trick individuals into revealing sensitive information, such as usernames, passwords, or credit card numbers</a:t>
            </a:r>
            <a:endParaRPr dirty="0">
              <a:solidFill>
                <a:schemeClr val="bg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2000" b="0" i="0" dirty="0">
                <a:solidFill>
                  <a:schemeClr val="bg2"/>
                </a:solidFill>
                <a:effectLst/>
                <a:latin typeface="Google Sans"/>
              </a:rPr>
              <a:t>To spot phishing emails, </a:t>
            </a:r>
            <a:r>
              <a:rPr lang="en-US" sz="2000" dirty="0">
                <a:solidFill>
                  <a:schemeClr val="bg2"/>
                </a:solidFill>
              </a:rPr>
              <a:t>look for urgent requests for sensitive information, suspicious links or attachments, poor grammar and spelling, and unfamiliar greetings or salutations</a:t>
            </a:r>
            <a:endParaRPr dirty="0">
              <a:solidFill>
                <a:schemeClr val="bg2"/>
              </a:solidFill>
              <a:highlight>
                <a:srgbClr val="FFFF00"/>
              </a:highlight>
            </a:endParaRPr>
          </a:p>
        </p:txBody>
      </p:sp>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Learn to spot phishing emails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How do we stop getting phished?</a:t>
            </a:r>
            <a:endParaRPr dirty="0"/>
          </a:p>
        </p:txBody>
      </p:sp>
      <p:sp>
        <p:nvSpPr>
          <p:cNvPr id="2" name="Rectangle 1">
            <a:extLst>
              <a:ext uri="{FF2B5EF4-FFF2-40B4-BE49-F238E27FC236}">
                <a16:creationId xmlns:a16="http://schemas.microsoft.com/office/drawing/2014/main" id="{C5380505-0E79-5217-4D97-00721F2E72BE}"/>
              </a:ext>
            </a:extLst>
          </p:cNvPr>
          <p:cNvSpPr>
            <a:spLocks noChangeArrowheads="1"/>
          </p:cNvSpPr>
          <p:nvPr/>
        </p:nvSpPr>
        <p:spPr bwMode="auto">
          <a:xfrm>
            <a:off x="818472" y="2155797"/>
            <a:ext cx="725341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2"/>
                </a:solidFill>
                <a:effectLst/>
                <a:latin typeface="Arial" panose="020B0604020202020204" pitchFamily="34" charset="0"/>
              </a:rPr>
              <a:t>To stop phishing, use email filters, enable multi-factor authentication, and keep software updated. Train employees to spot fake emails, avoid clicking suspicious links, and report anything strange. Run regular phishing simulations to raise awareness. Use tools like DMARC to block spoofed emails and protect your company’s domain.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143</Words>
  <Application>Microsoft Office PowerPoint</Application>
  <PresentationFormat>On-screen Show (16:9)</PresentationFormat>
  <Paragraphs>8</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Lato</vt:lpstr>
      <vt:lpstr>Arial</vt:lpstr>
      <vt:lpstr>Google Sans</vt:lpstr>
      <vt:lpstr>Raleway</vt:lpstr>
      <vt:lpstr>Streamline</vt:lpstr>
      <vt:lpstr>Familiarize yourself with phishing attacks Gain users credentials  </vt:lpstr>
      <vt:lpstr>What is phishing?</vt:lpstr>
      <vt:lpstr>Learn to spot phishing emails</vt:lpstr>
      <vt:lpstr>How do we stop getting phished?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ASBMVR GOWTHAM</cp:lastModifiedBy>
  <cp:revision>1</cp:revision>
  <dcterms:modified xsi:type="dcterms:W3CDTF">2025-05-07T15:26:57Z</dcterms:modified>
</cp:coreProperties>
</file>