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008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TechCorp IAM Platform Implementation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Strategic Roadmap for Secure and Scalable Identity Management</a:t>
            </a:r>
          </a:p>
          <a:p>
            <a:r>
              <a:rPr dirty="0"/>
              <a:t>Presented by: </a:t>
            </a:r>
            <a:r>
              <a:rPr lang="en-IN" dirty="0"/>
              <a:t>V GOWTHAM</a:t>
            </a:r>
            <a:endParaRPr dirty="0"/>
          </a:p>
          <a:p>
            <a:r>
              <a:rPr dirty="0"/>
              <a:t>Date: </a:t>
            </a:r>
            <a:r>
              <a:rPr lang="en-IN"/>
              <a:t>07.05.2025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6 - Optimization &amp; Continuous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Monitor KPIs and audit logs</a:t>
            </a:r>
          </a:p>
          <a:p>
            <a:r>
              <a:t>Perform periodic access reviews</a:t>
            </a:r>
          </a:p>
          <a:p>
            <a:r>
              <a:t>Tune policies, automate new use cases</a:t>
            </a:r>
          </a:p>
          <a:p>
            <a:r>
              <a:t>Deliverable: Ongoing IAM governance model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 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Challenges:</a:t>
            </a:r>
          </a:p>
          <a:p>
            <a:r>
              <a:t>- Legacy system incompatibility</a:t>
            </a:r>
          </a:p>
          <a:p>
            <a:r>
              <a:t>- Cloud app API limitations</a:t>
            </a:r>
          </a:p>
          <a:p>
            <a:r>
              <a:t>- Complex role structures</a:t>
            </a:r>
          </a:p>
          <a:p>
            <a:r>
              <a:t>Solutions:</a:t>
            </a:r>
          </a:p>
          <a:p>
            <a:r>
              <a:t>- Use integration platforms and SCIM protocol</a:t>
            </a:r>
          </a:p>
          <a:p>
            <a:r>
              <a:t>- API gateway for secure interfacing</a:t>
            </a:r>
          </a:p>
          <a:p>
            <a:r>
              <a:t>- Role mining to define standardized access roles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Milestones &amp;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Milestone | Timeline</a:t>
            </a:r>
          </a:p>
          <a:p>
            <a:r>
              <a:t>---|---</a:t>
            </a:r>
          </a:p>
          <a:p>
            <a:r>
              <a:t>Planning &amp; Assessment | Month 1</a:t>
            </a:r>
          </a:p>
          <a:p>
            <a:r>
              <a:t>Design Finalization | Month 2</a:t>
            </a:r>
          </a:p>
          <a:p>
            <a:r>
              <a:t>Core Deployment | Month 3-4</a:t>
            </a:r>
          </a:p>
          <a:p>
            <a:r>
              <a:t>Integration &amp; Testing | Month 5-6</a:t>
            </a:r>
          </a:p>
          <a:p>
            <a:r>
              <a:t>Go-Live | Month 7</a:t>
            </a:r>
          </a:p>
          <a:p>
            <a:r>
              <a:t>Optimization Phase Begins | Month 8+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 &amp; Budget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Project team (IAM lead, engineers, compliance, HR)</a:t>
            </a:r>
          </a:p>
          <a:p>
            <a:r>
              <a:t>Vendor licensing and consulting fees</a:t>
            </a:r>
          </a:p>
          <a:p>
            <a:r>
              <a:t>Training, change management</a:t>
            </a:r>
          </a:p>
          <a:p>
            <a:r>
              <a:t>Estimated budget: [$X million] over 12 months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Alignment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Supports digital transformation and innovation</a:t>
            </a:r>
          </a:p>
          <a:p>
            <a:r>
              <a:t>Enhances trust with customers and partners</a:t>
            </a:r>
          </a:p>
          <a:p>
            <a:r>
              <a:t>Enables secure, seamless user experience</a:t>
            </a:r>
          </a:p>
          <a:p>
            <a:r>
              <a:t>Aligns with cybersecurity and compliance goals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Stakeholder approval</a:t>
            </a:r>
          </a:p>
          <a:p>
            <a:r>
              <a:t>Finalize vendor agreements</a:t>
            </a:r>
          </a:p>
          <a:p>
            <a:r>
              <a:t>Launch detailed project planning workshops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Questions, Comments, or Feedback?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of the IAM implementation plan</a:t>
            </a:r>
          </a:p>
          <a:p>
            <a:r>
              <a:t>Goals: Enhanced security, streamlined access, operational efficiency</a:t>
            </a:r>
          </a:p>
          <a:p>
            <a:r>
              <a:t>Approach: Phased rollout, cross-functional collaboration, secure integration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Strengthen cybersecurity posture</a:t>
            </a:r>
          </a:p>
          <a:p>
            <a:r>
              <a:t>Automate user lifecycle management</a:t>
            </a:r>
          </a:p>
          <a:p>
            <a:r>
              <a:t>Enable secure access across cloud, on-prem, and hybrid environments</a:t>
            </a:r>
          </a:p>
          <a:p>
            <a:r>
              <a:t>Ensure compliance with industry regulations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High-Level Implementation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Phase 1: Planning &amp; Assessment</a:t>
            </a:r>
          </a:p>
          <a:p>
            <a:r>
              <a:t>Phase 2: Architecture &amp; Design</a:t>
            </a:r>
          </a:p>
          <a:p>
            <a:r>
              <a:t>Phase 3: Core Platform Deployment</a:t>
            </a:r>
          </a:p>
          <a:p>
            <a:r>
              <a:t>Phase 4: Integration &amp; Testing</a:t>
            </a:r>
          </a:p>
          <a:p>
            <a:r>
              <a:t>Phase 5: Go-Live &amp; User Training</a:t>
            </a:r>
          </a:p>
          <a:p>
            <a:r>
              <a:t>Phase 6: Monitoring, Optimization, and Continuous Improvement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1 - Planning &amp;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Stakeholder identification</a:t>
            </a:r>
          </a:p>
          <a:p>
            <a:r>
              <a:t>Define business and technical requirements</a:t>
            </a:r>
          </a:p>
          <a:p>
            <a:r>
              <a:t>Assess current IAM maturity</a:t>
            </a:r>
          </a:p>
          <a:p>
            <a:r>
              <a:t>Risk and gap analysis</a:t>
            </a:r>
          </a:p>
          <a:p>
            <a:r>
              <a:t>Deliverable: Project charter, requirements document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2 - Architecture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 IAM tools (e.g., Okta, Azure AD, SailPoint)</a:t>
            </a:r>
          </a:p>
          <a:p>
            <a:r>
              <a:t>Define user roles, access policies, governance model</a:t>
            </a:r>
          </a:p>
          <a:p>
            <a:r>
              <a:t>Design integration blueprint (cloud, on-prem, SaaS)</a:t>
            </a:r>
          </a:p>
          <a:p>
            <a:r>
              <a:t>Deliverable: Architecture blueprint, policy matrix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3 - Core Platform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Deploy IAM core services (SSO, MFA, provisioning)</a:t>
            </a:r>
          </a:p>
          <a:p>
            <a:r>
              <a:t>Implement identity repository and connectors</a:t>
            </a:r>
          </a:p>
          <a:p>
            <a:r>
              <a:t>Configure policy-based access control</a:t>
            </a:r>
          </a:p>
          <a:p>
            <a:r>
              <a:t>Deliverable: IAM environment ready for integration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4 - Integration &amp;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Integrate with HRIS, ERP, cloud apps (e.g., Salesforce, SAP)</a:t>
            </a:r>
          </a:p>
          <a:p>
            <a:r>
              <a:t>Address legacy system integration using middleware/APIs</a:t>
            </a:r>
          </a:p>
          <a:p>
            <a:r>
              <a:t>Conduct functional, security, and user acceptance testing</a:t>
            </a:r>
          </a:p>
          <a:p>
            <a:r>
              <a:t>Deliverable: Verified and validated IAM integrations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5 - Go-Live &amp; User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Finalize cutover plan and execute migration</a:t>
            </a:r>
          </a:p>
          <a:p>
            <a:r>
              <a:t>Conduct role-based training sessions</a:t>
            </a:r>
          </a:p>
          <a:p>
            <a:r>
              <a:t>Launch helpdesk support for IAM services</a:t>
            </a:r>
          </a:p>
          <a:p>
            <a:r>
              <a:t>Deliverable: Fully functional IAM in production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500</Words>
  <Application>Microsoft Office PowerPoint</Application>
  <PresentationFormat>On-screen Show (4:3)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TechCorp IAM Platform Implementation Plan</vt:lpstr>
      <vt:lpstr>Executive Summary</vt:lpstr>
      <vt:lpstr>Project Objectives</vt:lpstr>
      <vt:lpstr>High-Level Implementation Phases</vt:lpstr>
      <vt:lpstr>Phase 1 - Planning &amp; Assessment</vt:lpstr>
      <vt:lpstr>Phase 2 - Architecture &amp; Design</vt:lpstr>
      <vt:lpstr>Phase 3 - Core Platform Deployment</vt:lpstr>
      <vt:lpstr>Phase 4 - Integration &amp; Testing</vt:lpstr>
      <vt:lpstr>Phase 5 - Go-Live &amp; User Training</vt:lpstr>
      <vt:lpstr>Phase 6 - Optimization &amp; Continuous Improvement</vt:lpstr>
      <vt:lpstr>Integration Challenges &amp; Solutions</vt:lpstr>
      <vt:lpstr>Key Milestones &amp; Timeline</vt:lpstr>
      <vt:lpstr>Resources &amp; Budget Considerations</vt:lpstr>
      <vt:lpstr>Business Alignment &amp; Impact</vt:lpstr>
      <vt:lpstr>Next Steps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ASBMVR GOWTHAM</cp:lastModifiedBy>
  <cp:revision>2</cp:revision>
  <dcterms:created xsi:type="dcterms:W3CDTF">2013-01-27T09:14:16Z</dcterms:created>
  <dcterms:modified xsi:type="dcterms:W3CDTF">2025-05-07T14:10:57Z</dcterms:modified>
  <cp:category/>
</cp:coreProperties>
</file>