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73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blue rectangular object with yellow and green lines&#10;&#10;Description automatically generated">
            <a:extLst>
              <a:ext uri="{FF2B5EF4-FFF2-40B4-BE49-F238E27FC236}">
                <a16:creationId xmlns:a16="http://schemas.microsoft.com/office/drawing/2014/main" id="{4B0B0EA5-659F-671B-CB6C-395F91672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2" y="203653"/>
            <a:ext cx="9144000" cy="64506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C39A70-E1BB-F51A-8AE3-B39826D0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8756" y="2620244"/>
            <a:ext cx="5191991" cy="105080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8089B17-3C24-CA48-F6C8-0CC6FFFE76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9789" y="1323191"/>
            <a:ext cx="6280958" cy="645459"/>
          </a:xfrm>
        </p:spPr>
        <p:txBody>
          <a:bodyPr anchor="b" anchorCtr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2118">
                <a:solidFill>
                  <a:srgbClr val="E1FD7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823D622-2EF0-DA78-E284-BE4BBD8B96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9789" y="2089673"/>
            <a:ext cx="6280958" cy="338866"/>
          </a:xfrm>
        </p:spPr>
        <p:txBody>
          <a:bodyPr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E55D48B-8279-384A-E01A-E61209332B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18756" y="3862751"/>
            <a:ext cx="5191991" cy="806824"/>
          </a:xfrm>
        </p:spPr>
        <p:txBody>
          <a:bodyPr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  <a:lvl2pPr>
              <a:defRPr sz="1235">
                <a:solidFill>
                  <a:srgbClr val="FF0000"/>
                </a:solidFill>
              </a:defRPr>
            </a:lvl2pPr>
            <a:lvl3pPr>
              <a:defRPr sz="1235">
                <a:solidFill>
                  <a:srgbClr val="FF0000"/>
                </a:solidFill>
              </a:defRPr>
            </a:lvl3pPr>
            <a:lvl4pPr>
              <a:defRPr sz="1235">
                <a:solidFill>
                  <a:srgbClr val="FF0000"/>
                </a:solidFill>
              </a:defRPr>
            </a:lvl4pPr>
            <a:lvl5pPr>
              <a:defRPr sz="1235">
                <a:solidFill>
                  <a:srgbClr val="FF0000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A2C63F3-53B7-962C-BD5E-CE13A32813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18757" y="4861280"/>
            <a:ext cx="2518756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2382">
                <a:solidFill>
                  <a:schemeClr val="bg1"/>
                </a:solidFill>
                <a:latin typeface="Freestyle Script" panose="030804020302050B0404" pitchFamily="66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1CA10F-DA6E-6CC6-BD08-26DDE2C92A0B}"/>
              </a:ext>
            </a:extLst>
          </p:cNvPr>
          <p:cNvCxnSpPr/>
          <p:nvPr/>
        </p:nvCxnSpPr>
        <p:spPr>
          <a:xfrm>
            <a:off x="2518756" y="5220148"/>
            <a:ext cx="2515293" cy="0"/>
          </a:xfrm>
          <a:prstGeom prst="line">
            <a:avLst/>
          </a:prstGeom>
          <a:ln w="12700">
            <a:solidFill>
              <a:srgbClr val="E1F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C4C15A1-BF92-EF37-AAC9-D268ABA180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18757" y="5240824"/>
            <a:ext cx="2518756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92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092BC91-7C7A-3B1A-C703-D21EAD389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95455" y="4861280"/>
            <a:ext cx="2518756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12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C641BD-7DF9-66C4-39DC-EAE801F9B9C4}"/>
              </a:ext>
            </a:extLst>
          </p:cNvPr>
          <p:cNvCxnSpPr/>
          <p:nvPr/>
        </p:nvCxnSpPr>
        <p:spPr>
          <a:xfrm>
            <a:off x="5195454" y="5220148"/>
            <a:ext cx="2515293" cy="0"/>
          </a:xfrm>
          <a:prstGeom prst="line">
            <a:avLst/>
          </a:prstGeom>
          <a:ln w="12700">
            <a:solidFill>
              <a:srgbClr val="E1FD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F7AFBA4-074B-79A2-515C-3215221454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95455" y="5240824"/>
            <a:ext cx="2518756" cy="338866"/>
          </a:xfrm>
        </p:spPr>
        <p:txBody>
          <a:bodyPr anchor="ctr" anchorCtr="0"/>
          <a:lstStyle>
            <a:lvl1pPr>
              <a:spcBef>
                <a:spcPts val="0"/>
              </a:spcBef>
              <a:defRPr sz="92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3036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6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735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674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577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89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06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4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3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7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19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0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45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16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7" y="483256"/>
            <a:ext cx="8065944" cy="17544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7" y="2416270"/>
            <a:ext cx="8065944" cy="3953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907725" rtl="0" eaLnBrk="1" latinLnBrk="0" hangingPunct="1">
        <a:lnSpc>
          <a:spcPct val="85000"/>
        </a:lnSpc>
        <a:spcBef>
          <a:spcPct val="0"/>
        </a:spcBef>
        <a:buNone/>
        <a:defRPr sz="397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07725" rtl="0" eaLnBrk="1" latinLnBrk="0" hangingPunct="1">
        <a:lnSpc>
          <a:spcPct val="103000"/>
        </a:lnSpc>
        <a:spcBef>
          <a:spcPts val="993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1pPr>
      <a:lvl2pPr marL="453862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2pPr>
      <a:lvl3pPr marL="907725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3pPr>
      <a:lvl4pPr marL="1361587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4pPr>
      <a:lvl5pPr marL="1815450" indent="0" algn="l" defTabSz="907725" rtl="0" eaLnBrk="1" latinLnBrk="0" hangingPunct="1">
        <a:lnSpc>
          <a:spcPct val="103000"/>
        </a:lnSpc>
        <a:spcBef>
          <a:spcPts val="497"/>
        </a:spcBef>
        <a:buFontTx/>
        <a:buNone/>
        <a:defRPr sz="1235" kern="1200">
          <a:solidFill>
            <a:schemeClr val="bg1"/>
          </a:solidFill>
          <a:latin typeface="+mn-lt"/>
          <a:ea typeface="+mn-ea"/>
          <a:cs typeface="+mn-cs"/>
        </a:defRPr>
      </a:lvl5pPr>
      <a:lvl6pPr marL="2496243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950106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403968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857831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1pPr>
      <a:lvl2pPr marL="45386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2pPr>
      <a:lvl3pPr marL="90772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36158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5pPr>
      <a:lvl6pPr marL="226931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72317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17703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63090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0" pos="3168">
          <p15:clr>
            <a:srgbClr val="A4A3A4"/>
          </p15:clr>
        </p15:guide>
        <p15:guide id="51" orient="horz" pos="2448">
          <p15:clr>
            <a:srgbClr val="A4A3A4"/>
          </p15:clr>
        </p15:guide>
        <p15:guide id="52" pos="240">
          <p15:clr>
            <a:srgbClr val="F26B43"/>
          </p15:clr>
        </p15:guide>
        <p15:guide id="53" pos="493">
          <p15:clr>
            <a:srgbClr val="F26B43"/>
          </p15:clr>
        </p15:guide>
        <p15:guide id="54" pos="613">
          <p15:clr>
            <a:srgbClr val="F26B43"/>
          </p15:clr>
        </p15:guide>
        <p15:guide id="55" pos="867">
          <p15:clr>
            <a:srgbClr val="F26B43"/>
          </p15:clr>
        </p15:guide>
        <p15:guide id="56" pos="987">
          <p15:clr>
            <a:srgbClr val="F26B43"/>
          </p15:clr>
        </p15:guide>
        <p15:guide id="57" pos="1241">
          <p15:clr>
            <a:srgbClr val="F26B43"/>
          </p15:clr>
        </p15:guide>
        <p15:guide id="58" pos="1361">
          <p15:clr>
            <a:srgbClr val="F26B43"/>
          </p15:clr>
        </p15:guide>
        <p15:guide id="59" pos="1614">
          <p15:clr>
            <a:srgbClr val="F26B43"/>
          </p15:clr>
        </p15:guide>
        <p15:guide id="60" pos="1734">
          <p15:clr>
            <a:srgbClr val="F26B43"/>
          </p15:clr>
        </p15:guide>
        <p15:guide id="61" pos="1987">
          <p15:clr>
            <a:srgbClr val="F26B43"/>
          </p15:clr>
        </p15:guide>
        <p15:guide id="62" pos="2107">
          <p15:clr>
            <a:srgbClr val="F26B43"/>
          </p15:clr>
        </p15:guide>
        <p15:guide id="63" pos="2361">
          <p15:clr>
            <a:srgbClr val="F26B43"/>
          </p15:clr>
        </p15:guide>
        <p15:guide id="64" pos="2481">
          <p15:clr>
            <a:srgbClr val="F26B43"/>
          </p15:clr>
        </p15:guide>
        <p15:guide id="65" pos="2735">
          <p15:clr>
            <a:srgbClr val="F26B43"/>
          </p15:clr>
        </p15:guide>
        <p15:guide id="66" pos="2855">
          <p15:clr>
            <a:srgbClr val="F26B43"/>
          </p15:clr>
        </p15:guide>
        <p15:guide id="67" pos="3108">
          <p15:clr>
            <a:srgbClr val="F26B43"/>
          </p15:clr>
        </p15:guide>
        <p15:guide id="68" pos="3228">
          <p15:clr>
            <a:srgbClr val="F26B43"/>
          </p15:clr>
        </p15:guide>
        <p15:guide id="69" pos="3481">
          <p15:clr>
            <a:srgbClr val="F26B43"/>
          </p15:clr>
        </p15:guide>
        <p15:guide id="70" pos="3601">
          <p15:clr>
            <a:srgbClr val="F26B43"/>
          </p15:clr>
        </p15:guide>
        <p15:guide id="71" pos="3855">
          <p15:clr>
            <a:srgbClr val="F26B43"/>
          </p15:clr>
        </p15:guide>
        <p15:guide id="72" pos="3975">
          <p15:clr>
            <a:srgbClr val="F26B43"/>
          </p15:clr>
        </p15:guide>
        <p15:guide id="73" pos="4229">
          <p15:clr>
            <a:srgbClr val="F26B43"/>
          </p15:clr>
        </p15:guide>
        <p15:guide id="74" pos="4349">
          <p15:clr>
            <a:srgbClr val="F26B43"/>
          </p15:clr>
        </p15:guide>
        <p15:guide id="75" pos="4602">
          <p15:clr>
            <a:srgbClr val="F26B43"/>
          </p15:clr>
        </p15:guide>
        <p15:guide id="76" pos="4722">
          <p15:clr>
            <a:srgbClr val="F26B43"/>
          </p15:clr>
        </p15:guide>
        <p15:guide id="77" pos="4975">
          <p15:clr>
            <a:srgbClr val="F26B43"/>
          </p15:clr>
        </p15:guide>
        <p15:guide id="78" pos="5095">
          <p15:clr>
            <a:srgbClr val="F26B43"/>
          </p15:clr>
        </p15:guide>
        <p15:guide id="79" pos="5349">
          <p15:clr>
            <a:srgbClr val="F26B43"/>
          </p15:clr>
        </p15:guide>
        <p15:guide id="80" pos="5469">
          <p15:clr>
            <a:srgbClr val="F26B43"/>
          </p15:clr>
        </p15:guide>
        <p15:guide id="81" pos="5723">
          <p15:clr>
            <a:srgbClr val="F26B43"/>
          </p15:clr>
        </p15:guide>
        <p15:guide id="82" pos="5843">
          <p15:clr>
            <a:srgbClr val="F26B43"/>
          </p15:clr>
        </p15:guide>
        <p15:guide id="83" pos="60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2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Quiz Játék Projekt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solidFill>
                  <a:srgbClr val="323232"/>
                </a:solidFill>
              </a:rPr>
              <a:t>3-as </a:t>
            </a:r>
            <a:r>
              <a:rPr sz="2400" dirty="0" err="1">
                <a:solidFill>
                  <a:srgbClr val="323232"/>
                </a:solidFill>
              </a:rPr>
              <a:t>csapa</a:t>
            </a:r>
            <a:r>
              <a:rPr lang="en-GB" sz="2400" dirty="0">
                <a:solidFill>
                  <a:srgbClr val="323232"/>
                </a:solidFill>
              </a:rPr>
              <a:t>t</a:t>
            </a:r>
            <a:endParaRPr sz="2400" dirty="0">
              <a:solidFill>
                <a:srgbClr val="323232"/>
              </a:solidFill>
            </a:endParaRPr>
          </a:p>
          <a:p>
            <a:r>
              <a:rPr sz="2400" dirty="0" err="1">
                <a:solidFill>
                  <a:srgbClr val="323232"/>
                </a:solidFill>
              </a:rPr>
              <a:t>Projektvezető</a:t>
            </a:r>
            <a:r>
              <a:rPr sz="2400" dirty="0">
                <a:solidFill>
                  <a:srgbClr val="323232"/>
                </a:solidFill>
              </a:rPr>
              <a:t>: Asboth Noémi</a:t>
            </a:r>
          </a:p>
          <a:p>
            <a:r>
              <a:rPr sz="2400" dirty="0" err="1">
                <a:solidFill>
                  <a:srgbClr val="323232"/>
                </a:solidFill>
              </a:rPr>
              <a:t>Tagok</a:t>
            </a:r>
            <a:r>
              <a:rPr sz="2400" dirty="0">
                <a:solidFill>
                  <a:srgbClr val="323232"/>
                </a:solidFill>
              </a:rPr>
              <a:t>: </a:t>
            </a:r>
            <a:r>
              <a:rPr sz="2400" dirty="0" err="1">
                <a:solidFill>
                  <a:srgbClr val="323232"/>
                </a:solidFill>
              </a:rPr>
              <a:t>Barányi</a:t>
            </a:r>
            <a:r>
              <a:rPr sz="2400" dirty="0">
                <a:solidFill>
                  <a:srgbClr val="323232"/>
                </a:solidFill>
              </a:rPr>
              <a:t> Alexandra, Hajnal Márk Mihály, Kassai László Richárd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A7ECEE3-0CFF-151B-49E6-152E626A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217" y="-276982"/>
            <a:ext cx="3250095" cy="4875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Eredmények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Stabil játékélmény</a:t>
            </a:r>
          </a:p>
          <a:p>
            <a:r>
              <a:rPr sz="2400">
                <a:solidFill>
                  <a:srgbClr val="323232"/>
                </a:solidFill>
              </a:rPr>
              <a:t>Korrekt kérdéskezelés és pontozás</a:t>
            </a:r>
          </a:p>
          <a:p>
            <a:r>
              <a:rPr sz="2400">
                <a:solidFill>
                  <a:srgbClr val="323232"/>
                </a:solidFill>
              </a:rPr>
              <a:t>Skálázható, moduláris kód</a:t>
            </a:r>
          </a:p>
          <a:p>
            <a:r>
              <a:rPr sz="2400">
                <a:solidFill>
                  <a:srgbClr val="323232"/>
                </a:solidFill>
              </a:rPr>
              <a:t>UML osztálydiagram készült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Tanulságok és tapasztalatok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Kommunikáció kulcsszerepe</a:t>
            </a:r>
          </a:p>
          <a:p>
            <a:r>
              <a:rPr sz="2400">
                <a:solidFill>
                  <a:srgbClr val="323232"/>
                </a:solidFill>
              </a:rPr>
              <a:t>GUI fejlesztés kihívásai</a:t>
            </a:r>
          </a:p>
          <a:p>
            <a:r>
              <a:rPr sz="2400">
                <a:solidFill>
                  <a:srgbClr val="323232"/>
                </a:solidFill>
              </a:rPr>
              <a:t>Csapatmunka erősödése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Projekt zárása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Sikeres beadás</a:t>
            </a:r>
          </a:p>
          <a:p>
            <a:r>
              <a:rPr sz="2400">
                <a:solidFill>
                  <a:srgbClr val="323232"/>
                </a:solidFill>
              </a:rPr>
              <a:t>Működő alkalmazás</a:t>
            </a:r>
          </a:p>
          <a:p>
            <a:r>
              <a:rPr sz="2400">
                <a:solidFill>
                  <a:srgbClr val="323232"/>
                </a:solidFill>
              </a:rPr>
              <a:t>Dokumentáció és eredmények átadva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További fejlesztések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Időlimites játékmód</a:t>
            </a:r>
          </a:p>
          <a:p>
            <a:r>
              <a:rPr sz="2400">
                <a:solidFill>
                  <a:srgbClr val="323232"/>
                </a:solidFill>
              </a:rPr>
              <a:t>Újabb kérdések, témák</a:t>
            </a:r>
          </a:p>
          <a:p>
            <a:r>
              <a:rPr sz="2400">
                <a:solidFill>
                  <a:srgbClr val="323232"/>
                </a:solidFill>
              </a:rPr>
              <a:t>Többjátékos mód hozzáadása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Köszönjük a figyelmet!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Kérdések?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Cél: Informatikai tudás játékos fejlesztése</a:t>
            </a:r>
          </a:p>
          <a:p>
            <a:r>
              <a:rPr sz="2400">
                <a:solidFill>
                  <a:srgbClr val="323232"/>
                </a:solidFill>
              </a:rPr>
              <a:t>Inspiráció: Honfoglaló + Kahoot</a:t>
            </a:r>
          </a:p>
          <a:p>
            <a:r>
              <a:rPr sz="2400">
                <a:solidFill>
                  <a:srgbClr val="323232"/>
                </a:solidFill>
              </a:rPr>
              <a:t>Célközönség: középiskolások, egyetemisták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Projekt alapadatai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Időtartam: 2025.03.04 - 2025.04.28</a:t>
            </a:r>
          </a:p>
          <a:p>
            <a:r>
              <a:rPr sz="2400">
                <a:solidFill>
                  <a:srgbClr val="323232"/>
                </a:solidFill>
              </a:rPr>
              <a:t>Projektvezető: Asboth Noémi</a:t>
            </a:r>
          </a:p>
          <a:p>
            <a:r>
              <a:rPr sz="2400">
                <a:solidFill>
                  <a:srgbClr val="323232"/>
                </a:solidFill>
              </a:rPr>
              <a:t>Feladatok kiosztva csapattagok között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Fejlesztési folyamat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Funkciólista összeállítása</a:t>
            </a:r>
          </a:p>
          <a:p>
            <a:r>
              <a:rPr sz="2400">
                <a:solidFill>
                  <a:srgbClr val="323232"/>
                </a:solidFill>
              </a:rPr>
              <a:t>Objektumdiagramok készítése</a:t>
            </a:r>
          </a:p>
          <a:p>
            <a:r>
              <a:rPr sz="2400">
                <a:solidFill>
                  <a:srgbClr val="323232"/>
                </a:solidFill>
              </a:rPr>
              <a:t>GUI és adatmodell fejlesztés</a:t>
            </a:r>
          </a:p>
          <a:p>
            <a:r>
              <a:rPr sz="2400">
                <a:solidFill>
                  <a:srgbClr val="323232"/>
                </a:solidFill>
              </a:rPr>
              <a:t>Tesztelés, hibajavítás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Feladatmegosztás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Frontend: Barányi Alexandra, Hajnal Márk Mihály</a:t>
            </a:r>
          </a:p>
          <a:p>
            <a:r>
              <a:rPr sz="2400">
                <a:solidFill>
                  <a:srgbClr val="323232"/>
                </a:solidFill>
              </a:rPr>
              <a:t>Backend &amp; JSON: Asboth Noémi</a:t>
            </a:r>
          </a:p>
          <a:p>
            <a:r>
              <a:rPr sz="2400">
                <a:solidFill>
                  <a:srgbClr val="323232"/>
                </a:solidFill>
              </a:rPr>
              <a:t>Dokumentáció: Kassai László Richárd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A rendszer működése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Menü: Játék indítása, pályaválasztás</a:t>
            </a:r>
          </a:p>
          <a:p>
            <a:r>
              <a:rPr sz="2400">
                <a:solidFill>
                  <a:srgbClr val="323232"/>
                </a:solidFill>
              </a:rPr>
              <a:t>Kérdések: 4 válaszlehetőség</a:t>
            </a:r>
          </a:p>
          <a:p>
            <a:r>
              <a:rPr sz="2400">
                <a:solidFill>
                  <a:srgbClr val="323232"/>
                </a:solidFill>
              </a:rPr>
              <a:t>Pontozás: nehézségi szint szerint</a:t>
            </a:r>
          </a:p>
          <a:p>
            <a:r>
              <a:rPr sz="2400">
                <a:solidFill>
                  <a:srgbClr val="323232"/>
                </a:solidFill>
              </a:rPr>
              <a:t>Hibakezelés és újrapróbálkozás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Adatkezelés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questions.json: kérdésadatbázis</a:t>
            </a:r>
          </a:p>
          <a:p>
            <a:r>
              <a:rPr sz="2400">
                <a:solidFill>
                  <a:srgbClr val="323232"/>
                </a:solidFill>
              </a:rPr>
              <a:t>scores.json: eredményrögzítés</a:t>
            </a:r>
          </a:p>
          <a:p>
            <a:r>
              <a:rPr sz="2400">
                <a:solidFill>
                  <a:srgbClr val="323232"/>
                </a:solidFill>
              </a:rPr>
              <a:t>Adatfeldolgozás: Newtonsoft.Json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Modulok és osztályok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MainWindow: GUI kezelése</a:t>
            </a:r>
          </a:p>
          <a:p>
            <a:r>
              <a:rPr sz="2400">
                <a:solidFill>
                  <a:srgbClr val="323232"/>
                </a:solidFill>
              </a:rPr>
              <a:t>QuestionManager: kérdések kezelése</a:t>
            </a:r>
          </a:p>
          <a:p>
            <a:r>
              <a:rPr sz="2400">
                <a:solidFill>
                  <a:srgbClr val="323232"/>
                </a:solidFill>
              </a:rPr>
              <a:t>GameLogic: pontozás, szabályok</a:t>
            </a:r>
          </a:p>
          <a:p>
            <a:r>
              <a:rPr sz="2400">
                <a:solidFill>
                  <a:srgbClr val="323232"/>
                </a:solidFill>
              </a:rPr>
              <a:t>ScoreManager: eredmény mentése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3366"/>
                </a:solidFill>
              </a:rPr>
              <a:t>Tesztelés és hibajavítás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>
                <a:solidFill>
                  <a:srgbClr val="323232"/>
                </a:solidFill>
              </a:rPr>
              <a:t>Belső tesztelés (csapat)</a:t>
            </a:r>
          </a:p>
          <a:p>
            <a:r>
              <a:rPr sz="2400">
                <a:solidFill>
                  <a:srgbClr val="323232"/>
                </a:solidFill>
              </a:rPr>
              <a:t>Külső tesztelés (ismerősök, osztálytársak)</a:t>
            </a:r>
          </a:p>
          <a:p>
            <a:r>
              <a:rPr sz="2400">
                <a:solidFill>
                  <a:srgbClr val="323232"/>
                </a:solidFill>
              </a:rPr>
              <a:t>Hibák javítása GUI-ban és logikában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BP_Certificate_2_3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E5E82"/>
      </a:accent1>
      <a:accent2>
        <a:srgbClr val="8AD8FD"/>
      </a:accent2>
      <a:accent3>
        <a:srgbClr val="E1FD71"/>
      </a:accent3>
      <a:accent4>
        <a:srgbClr val="FFC000"/>
      </a:accent4>
      <a:accent5>
        <a:srgbClr val="5E38A6"/>
      </a:accent5>
      <a:accent6>
        <a:srgbClr val="3AAD47"/>
      </a:accent6>
      <a:hlink>
        <a:srgbClr val="0563C1"/>
      </a:hlink>
      <a:folHlink>
        <a:srgbClr val="954F72"/>
      </a:folHlink>
    </a:clrScheme>
    <a:fontScheme name="Custom 235">
      <a:majorFont>
        <a:latin typeface="Biome"/>
        <a:ea typeface=""/>
        <a:cs typeface=""/>
      </a:majorFont>
      <a:minorFont>
        <a:latin typeface="Biome Light"/>
        <a:ea typeface=""/>
        <a:cs typeface="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P_Certificate_2_34_SD_v1" id="{67F43395-5990-4BDA-BD70-260F9FA108E5}" vid="{8E7F5173-E90A-4DB4-8140-C9C3E0A458ED}"/>
    </a:ext>
  </a:extLst>
</a:theme>
</file>

<file path=ppt/theme/theme2.xml><?xml version="1.0" encoding="utf-8"?>
<a:theme xmlns:a="http://schemas.openxmlformats.org/drawingml/2006/main" name="Dimenzió">
  <a:themeElements>
    <a:clrScheme name="4. egyéni séma">
      <a:dk1>
        <a:sysClr val="windowText" lastClr="000000"/>
      </a:dk1>
      <a:lt1>
        <a:srgbClr val="9EE1C6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 excellence award certificate</Template>
  <TotalTime>17</TotalTime>
  <Words>215</Words>
  <Application>Microsoft Office PowerPoint</Application>
  <PresentationFormat>Diavetítés a képernyőre (4:3 oldalarány)</PresentationFormat>
  <Paragraphs>58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14</vt:i4>
      </vt:variant>
    </vt:vector>
  </HeadingPairs>
  <TitlesOfParts>
    <vt:vector size="22" baseType="lpstr">
      <vt:lpstr>Arial</vt:lpstr>
      <vt:lpstr>Biome</vt:lpstr>
      <vt:lpstr>Biome Light</vt:lpstr>
      <vt:lpstr>Freestyle Script</vt:lpstr>
      <vt:lpstr>Trebuchet MS</vt:lpstr>
      <vt:lpstr>Wingdings 3</vt:lpstr>
      <vt:lpstr>Certificate</vt:lpstr>
      <vt:lpstr>Dimenzió</vt:lpstr>
      <vt:lpstr>Quiz Játék Projekt</vt:lpstr>
      <vt:lpstr>Bevezetés</vt:lpstr>
      <vt:lpstr>Projekt alapadatai</vt:lpstr>
      <vt:lpstr>Fejlesztési folyamat</vt:lpstr>
      <vt:lpstr>Feladatmegosztás</vt:lpstr>
      <vt:lpstr>A rendszer működése</vt:lpstr>
      <vt:lpstr>Adatkezelés</vt:lpstr>
      <vt:lpstr>Modulok és osztályok</vt:lpstr>
      <vt:lpstr>Tesztelés és hibajavítás</vt:lpstr>
      <vt:lpstr>Eredmények</vt:lpstr>
      <vt:lpstr>Tanulságok és tapasztalatok</vt:lpstr>
      <vt:lpstr>Projekt zárása</vt:lpstr>
      <vt:lpstr>További fejlesztések</vt:lpstr>
      <vt:lpstr>Köszönjük a figyelmet!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Noémi Asboth</cp:lastModifiedBy>
  <cp:revision>4</cp:revision>
  <dcterms:created xsi:type="dcterms:W3CDTF">2013-01-27T09:14:16Z</dcterms:created>
  <dcterms:modified xsi:type="dcterms:W3CDTF">2025-04-27T19:17:46Z</dcterms:modified>
  <cp:category/>
</cp:coreProperties>
</file>