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32" d="100"/>
          <a:sy n="3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8/26/2025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93782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94511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65873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61526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66486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8742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52611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59496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78377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23732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09513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010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087957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078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40766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11733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02628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94705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8189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29832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6504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292718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4703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7826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264805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8/26/2025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58578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4" name="矩形"/>
          <p:cNvSpPr>
            <a:spLocks/>
          </p:cNvSpPr>
          <p:nvPr/>
        </p:nvSpPr>
        <p:spPr>
          <a:xfrm rot="0">
            <a:off x="1847821" y="263838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Calibri" pitchFamily="0" charset="0"/>
                <a:ea typeface="宋体" pitchFamily="0" charset="0"/>
                <a:cs typeface="Calibri" pitchFamily="0" charset="0"/>
              </a:rPr>
              <a:t>STUDENT NAME: </a:t>
            </a:r>
            <a:r>
              <a:rPr lang="en-US" altLang="zh-CN" sz="2400" b="0" i="0" u="none" strike="noStrike" kern="1200" cap="none" spc="0" baseline="0">
                <a:latin typeface="Calibri" pitchFamily="0" charset="0"/>
                <a:ea typeface="宋体" pitchFamily="0" charset="0"/>
                <a:cs typeface="Calibri" pitchFamily="0" charset="0"/>
              </a:rPr>
              <a:t>Mohanapriya E</a:t>
            </a:r>
            <a:endParaRPr lang="en-US" altLang="zh-CN" sz="2400" b="0" i="0" u="none" strike="noStrike" kern="1200" cap="none" spc="0" baseline="0">
              <a:latin typeface="Calibri" pitchFamily="0" charset="0"/>
              <a:ea typeface="宋体" pitchFamily="0" charset="0"/>
              <a:cs typeface="Calibri" pitchFamily="0" charset="0"/>
            </a:endParaRP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Calibri" pitchFamily="0" charset="0"/>
                <a:ea typeface="宋体" pitchFamily="0" charset="0"/>
                <a:cs typeface="Calibri" pitchFamily="0" charset="0"/>
              </a:rPr>
              <a:t>REGISTER NO AND NMID: 2426j01</a:t>
            </a:r>
            <a:r>
              <a:rPr lang="en-US" altLang="zh-CN" sz="2400" b="0" i="0" u="none" strike="noStrike" kern="1200" cap="none" spc="0" baseline="0">
                <a:latin typeface="Calibri" pitchFamily="0" charset="0"/>
                <a:ea typeface="宋体" pitchFamily="0" charset="0"/>
                <a:cs typeface="Calibri" pitchFamily="0" charset="0"/>
              </a:rPr>
              <a:t>44</a:t>
            </a:r>
            <a:r>
              <a:rPr lang="en-US" altLang="zh-CN" sz="2400" b="0" i="0" u="none" strike="noStrike" kern="1200" cap="none" spc="0" baseline="0">
                <a:latin typeface="Calibri" pitchFamily="0" charset="0"/>
                <a:ea typeface="宋体" pitchFamily="0" charset="0"/>
                <a:cs typeface="Calibri" pitchFamily="0" charset="0"/>
              </a:rPr>
              <a:t> &amp;ashru172426j01</a:t>
            </a:r>
            <a:r>
              <a:rPr lang="en-US" altLang="zh-CN" sz="2400" b="0" i="0" u="none" strike="noStrike" kern="1200" cap="none" spc="0" baseline="0">
                <a:latin typeface="Calibri" pitchFamily="0" charset="0"/>
                <a:ea typeface="宋体" pitchFamily="0" charset="0"/>
                <a:cs typeface="Calibri" pitchFamily="0" charset="0"/>
              </a:rPr>
              <a:t>44</a:t>
            </a:r>
            <a:endParaRPr lang="en-US" altLang="zh-CN" sz="2400" b="0" i="0" u="none" strike="noStrike" kern="1200" cap="none" spc="0" baseline="0">
              <a:latin typeface="Calibri" pitchFamily="0" charset="0"/>
              <a:ea typeface="宋体" pitchFamily="0" charset="0"/>
              <a:cs typeface="Calibri" pitchFamily="0" charset="0"/>
            </a:endParaRP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Calibri" pitchFamily="0" charset="0"/>
                <a:ea typeface="宋体" pitchFamily="0" charset="0"/>
                <a:cs typeface="Calibri" pitchFamily="0" charset="0"/>
              </a:rPr>
              <a:t>DEPARTMENT: B.sc (I</a:t>
            </a:r>
            <a:r>
              <a:rPr lang="en-US" altLang="zh-CN" sz="2400" b="0" i="0" u="none" strike="noStrike" kern="1200" cap="none" spc="0" baseline="0">
                <a:latin typeface="Calibri" pitchFamily="0" charset="0"/>
                <a:ea typeface="宋体" pitchFamily="0" charset="0"/>
                <a:cs typeface="Calibri" pitchFamily="0" charset="0"/>
              </a:rPr>
              <a:t>T)</a:t>
            </a:r>
            <a:endParaRPr lang="en-US" altLang="zh-CN" sz="2400" b="0" i="0" u="none" strike="noStrike" kern="1200" cap="none" spc="0" baseline="0">
              <a:latin typeface="Calibri" pitchFamily="0" charset="0"/>
              <a:ea typeface="宋体" pitchFamily="0" charset="0"/>
              <a:cs typeface="Calibri" pitchFamily="0" charset="0"/>
            </a:endParaRP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Calibri" pitchFamily="0" charset="0"/>
                <a:ea typeface="宋体" pitchFamily="0" charset="0"/>
                <a:cs typeface="Calibri" pitchFamily="0" charset="0"/>
              </a:rPr>
              <a:t>COLLEGE: Sri vasavi college self finance wings BharathiyaBarathiyar university </a:t>
            </a:r>
            <a:endParaRPr lang="en-US" altLang="zh-CN" sz="2400" b="0" i="0" u="none" strike="noStrike" kern="1200" cap="none" spc="0" baseline="0">
              <a:latin typeface="Calibri" pitchFamily="0" charset="0"/>
              <a:ea typeface="宋体" pitchFamily="0" charset="0"/>
              <a:cs typeface="Calibri" pitchFamily="0" charset="0"/>
            </a:endParaRP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Calibri" pitchFamily="0" charset="0"/>
                <a:ea typeface="宋体" pitchFamily="0" charset="0"/>
                <a:cs typeface="Calibri" pitchFamily="0" charset="0"/>
              </a:rPr>
              <a:t>        </a:t>
            </a:r>
            <a:endParaRPr lang="zh-CN" altLang="en-US" sz="2400" b="0" i="0" u="none" strike="noStrike" kern="1200" cap="none" spc="0" baseline="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32603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8" name="图片"/>
          <p:cNvPicPr>
            <a:picLocks noChangeAspect="1"/>
          </p:cNvPicPr>
          <p:nvPr/>
        </p:nvPicPr>
        <p:blipFill>
          <a:blip r:embed="rId2" cstate="print"/>
          <a:stretch>
            <a:fillRect/>
          </a:stretch>
        </p:blipFill>
        <p:spPr>
          <a:xfrm rot="0">
            <a:off x="5019598" y="1483645"/>
            <a:ext cx="2311258" cy="5136129"/>
          </a:xfrm>
          <a:prstGeom prst="rect"/>
          <a:noFill/>
          <a:ln w="12700" cmpd="sng" cap="flat">
            <a:noFill/>
            <a:prstDash val="solid"/>
            <a:miter/>
          </a:ln>
        </p:spPr>
      </p:pic>
    </p:spTree>
    <p:extLst>
      <p:ext uri="{BB962C8B-B14F-4D97-AF65-F5344CB8AC3E}">
        <p14:creationId xmlns:p14="http://schemas.microsoft.com/office/powerpoint/2010/main" val="90314021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文本框"/>
          <p:cNvSpPr>
            <a:spLocks noGrp="1"/>
          </p:cNvSpPr>
          <p:nvPr>
            <p:ph type="title"/>
          </p:nvPr>
        </p:nvSpPr>
        <p:spPr>
          <a:xfrm rot="0">
            <a:off x="755332" y="385444"/>
            <a:ext cx="4578668"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1343004" y="1485877"/>
            <a:ext cx="9359858"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3600" b="0" i="0" u="none" strike="noStrike" kern="1200" cap="none" spc="0" baseline="0">
                <a:latin typeface="Droid Sans" pitchFamily="0" charset="0"/>
                <a:ea typeface="宋体" pitchFamily="0" charset="0"/>
                <a:cs typeface="Lucida Sans"/>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4989540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6" name="矩形"/>
          <p:cNvSpPr>
            <a:spLocks/>
          </p:cNvSpPr>
          <p:nvPr/>
        </p:nvSpPr>
        <p:spPr>
          <a:xfrm rot="0">
            <a:off x="2349564" y="2130492"/>
            <a:ext cx="7703883" cy="1605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10000" b="0" i="0" u="none" strike="noStrike" kern="1200" cap="none" spc="0" baseline="0">
                <a:latin typeface="Droid Sans" pitchFamily="0" charset="0"/>
                <a:ea typeface="宋体" pitchFamily="0" charset="0"/>
                <a:cs typeface="Lucida Sans"/>
              </a:rPr>
              <a:t>My Bio Data</a:t>
            </a:r>
            <a:endParaRPr lang="zh-CN" altLang="en-US" sz="100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15358592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22327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7" name="矩形"/>
          <p:cNvSpPr>
            <a:spLocks/>
          </p:cNvSpPr>
          <p:nvPr/>
        </p:nvSpPr>
        <p:spPr>
          <a:xfrm rot="0">
            <a:off x="1200131" y="1409678"/>
            <a:ext cx="10655837"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3600" b="0" i="0" u="none" strike="noStrike" kern="1200" cap="none" spc="0" baseline="0">
                <a:latin typeface="Droid Sans" pitchFamily="0" charset="0"/>
                <a:ea typeface="宋体" pitchFamily="0" charset="0"/>
                <a:cs typeface="Lucida Sans"/>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1108577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8" name="矩形"/>
          <p:cNvSpPr>
            <a:spLocks/>
          </p:cNvSpPr>
          <p:nvPr/>
        </p:nvSpPr>
        <p:spPr>
          <a:xfrm rot="0">
            <a:off x="2495512" y="2209766"/>
            <a:ext cx="6839895"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3600" b="0" i="0" u="none" strike="noStrike" kern="1200" cap="none" spc="0" baseline="0">
                <a:latin typeface="Droid Sans" pitchFamily="0" charset="0"/>
                <a:ea typeface="宋体" pitchFamily="0" charset="0"/>
                <a:cs typeface="Lucida Sans"/>
              </a:rPr>
              <a:t>Creating Web page in digital portfolio  to bio data.Using the language HTML CSS JavaScript .</a:t>
            </a:r>
            <a:endParaRPr lang="zh-CN" altLang="en-US" sz="36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16497314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9" name="矩形"/>
          <p:cNvSpPr>
            <a:spLocks/>
          </p:cNvSpPr>
          <p:nvPr/>
        </p:nvSpPr>
        <p:spPr>
          <a:xfrm rot="0">
            <a:off x="2924130" y="1914495"/>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3200" b="0" i="0" u="none" strike="noStrike" kern="1200" cap="none" spc="0" baseline="0">
                <a:latin typeface="Droid Sans" pitchFamily="0" charset="0"/>
                <a:ea typeface="宋体" pitchFamily="0" charset="0"/>
                <a:cs typeface="Lucida Sans"/>
              </a:rPr>
              <a:t>All the user and humans are the end user.</a:t>
            </a:r>
            <a:endParaRPr lang="zh-CN" altLang="en-US" sz="32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9393561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0" name="矩形"/>
          <p:cNvSpPr>
            <a:spLocks/>
          </p:cNvSpPr>
          <p:nvPr/>
        </p:nvSpPr>
        <p:spPr>
          <a:xfrm rot="0">
            <a:off x="4076638" y="2352639"/>
            <a:ext cx="4391933" cy="188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a:rPr>
              <a:t>HTML</a:t>
            </a:r>
            <a:endParaRPr lang="en-US" altLang="zh-CN" sz="3000" b="0" i="0" u="none" strike="noStrike" kern="1200" cap="none" spc="0" baseline="0">
              <a:solidFill>
                <a:schemeClr val="tx1"/>
              </a:solidFill>
              <a:latin typeface="Droid Sans" pitchFamily="0" charset="0"/>
              <a:ea typeface="宋体" pitchFamily="0" charset="0"/>
              <a:cs typeface="Lucida Sans"/>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a:rPr>
              <a:t>CSS</a:t>
            </a:r>
            <a:endParaRPr lang="en-US" altLang="zh-CN" sz="3000" b="0" i="0" u="none" strike="noStrike" kern="1200" cap="none" spc="0" baseline="0">
              <a:solidFill>
                <a:schemeClr val="tx1"/>
              </a:solidFill>
              <a:latin typeface="Droid Sans" pitchFamily="0" charset="0"/>
              <a:ea typeface="宋体" pitchFamily="0" charset="0"/>
              <a:cs typeface="Lucida Sans"/>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a:rPr>
              <a:t>Javascript</a:t>
            </a:r>
            <a:endParaRPr lang="zh-CN" altLang="en-US" sz="3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19545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椭圆"/>
          <p:cNvSpPr>
            <a:spLocks/>
          </p:cNvSpPr>
          <p:nvPr/>
        </p:nvSpPr>
        <p:spPr>
          <a:xfrm rot="0">
            <a:off x="5088015" y="1704949"/>
            <a:ext cx="1079983" cy="1436055"/>
          </a:xfrm>
          <a:prstGeom prst="ellipse"/>
          <a:solidFill>
            <a:srgbClr val="FFFFFF"/>
          </a:solidFill>
          <a:ln w="12700" cmpd="sng" cap="flat">
            <a:solidFill>
              <a:srgbClr val="000000"/>
            </a:solidFill>
            <a:prstDash val="solid"/>
            <a:miter/>
          </a:ln>
        </p:spPr>
      </p:sp>
      <p:sp>
        <p:nvSpPr>
          <p:cNvPr id="183" name="矩形"/>
          <p:cNvSpPr>
            <a:spLocks/>
          </p:cNvSpPr>
          <p:nvPr/>
        </p:nvSpPr>
        <p:spPr>
          <a:xfrm rot="39540">
            <a:off x="3790892" y="981060"/>
            <a:ext cx="4317123" cy="4384047"/>
          </a:xfrm>
          <a:prstGeom prst="rect"/>
          <a:solidFill>
            <a:srgbClr val="FFFFFF"/>
          </a:solidFill>
          <a:ln w="12700" cmpd="sng" cap="flat">
            <a:solidFill>
              <a:srgbClr val="000000"/>
            </a:solidFill>
            <a:prstDash val="solid"/>
            <a:miter/>
          </a:ln>
        </p:spPr>
      </p:sp>
      <p:sp>
        <p:nvSpPr>
          <p:cNvPr id="184" name="椭圆"/>
          <p:cNvSpPr>
            <a:spLocks/>
          </p:cNvSpPr>
          <p:nvPr/>
        </p:nvSpPr>
        <p:spPr>
          <a:xfrm rot="73174">
            <a:off x="5299668" y="1341031"/>
            <a:ext cx="1516321" cy="1158080"/>
          </a:xfrm>
          <a:prstGeom prst="ellipse"/>
          <a:solidFill>
            <a:srgbClr val="FFFFFF"/>
          </a:solidFill>
          <a:ln w="12700" cmpd="sng" cap="flat">
            <a:solidFill>
              <a:srgbClr val="000000"/>
            </a:solidFill>
            <a:prstDash val="solid"/>
            <a:miter/>
          </a:ln>
        </p:spPr>
      </p:sp>
      <p:sp>
        <p:nvSpPr>
          <p:cNvPr id="185" name="矩形"/>
          <p:cNvSpPr>
            <a:spLocks/>
          </p:cNvSpPr>
          <p:nvPr/>
        </p:nvSpPr>
        <p:spPr>
          <a:xfrm rot="0">
            <a:off x="4009964" y="3213003"/>
            <a:ext cx="3958008" cy="359994"/>
          </a:xfrm>
          <a:prstGeom prst="rect"/>
          <a:solidFill>
            <a:srgbClr val="FFFFFF"/>
          </a:solidFill>
          <a:ln w="12700" cmpd="sng" cap="flat">
            <a:solidFill>
              <a:srgbClr val="000000"/>
            </a:solidFill>
            <a:prstDash val="solid"/>
            <a:miter/>
          </a:ln>
        </p:spPr>
      </p:sp>
      <p:sp>
        <p:nvSpPr>
          <p:cNvPr id="186" name="矩形"/>
          <p:cNvSpPr>
            <a:spLocks/>
          </p:cNvSpPr>
          <p:nvPr/>
        </p:nvSpPr>
        <p:spPr>
          <a:xfrm rot="0">
            <a:off x="4152029" y="3860993"/>
            <a:ext cx="3599945" cy="359994"/>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4651147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2209766" y="1485877"/>
            <a:ext cx="813587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Features of Biodata Website</a:t>
            </a: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 Facilities of Biodata Website</a:t>
            </a: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endParaRPr lang="en-US" altLang="zh-CN" sz="1800" b="0" i="0" u="none" strike="noStrike" kern="1200" cap="none" spc="0" baseline="0">
              <a:latin typeface="Droid Sans" pitchFamily="0" charset="0"/>
              <a:ea typeface="宋体" pitchFamily="0" charset="0"/>
              <a:cs typeface="Droid Sans" pitchFamily="0" charset="0"/>
            </a:endParaRPr>
          </a:p>
          <a:p>
            <a:pPr marL="0" indent="0" algn="l" rtl="0" eaLnBrk="1" fontAlgn="auto" latinLnBrk="0" hangingPunct="1">
              <a:lnSpc>
                <a:spcPct val="100000"/>
              </a:lnSpc>
              <a:spcBef>
                <a:spcPts val="0"/>
              </a:spcBef>
              <a:spcAft>
                <a:spcPts val="0"/>
              </a:spcAft>
              <a:buNone/>
            </a:pPr>
            <a:r>
              <a:rPr lang="en-US" altLang="zh-CN" sz="1800" b="0" i="0" u="none" strike="noStrike" kern="1200" cap="none" spc="0" baseline="0">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latin typeface="Droid Sans" pitchFamily="0" charset="0"/>
              <a:ea typeface="宋体" pitchFamily="0" charset="0"/>
              <a:cs typeface="Lucida Sans"/>
            </a:endParaRPr>
          </a:p>
        </p:txBody>
      </p:sp>
    </p:spTree>
    <p:extLst>
      <p:ext uri="{BB962C8B-B14F-4D97-AF65-F5344CB8AC3E}">
        <p14:creationId xmlns:p14="http://schemas.microsoft.com/office/powerpoint/2010/main" val="100463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2025-08-26T02:46:12Z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