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9144000" cy="6858000"/>
  <p:kinsoku lang="zh-CN" invalStChars="!%),.:;?]}¨·ˇˉ་―‖’”…‰∶、。〃々〉》」』】〕〗！＂＇％），．：；？］｀｜｝～￠" invalEndChars="([{·‘“〈《「『【〔〖（．［｛￡￥"/>
  <p:defaultTextStyle>
    <a:defPPr>
      <a:defRPr lang="zh-CN"/>
    </a:defPPr>
    <a:lvl1pPr marL="0" indent="0" algn="l" defTabSz="914400" fontAlgn="base" hangingPunct="0">
      <a:buNone/>
      <a:defRPr sz="2400">
        <a:solidFill>
          <a:schemeClr val="tx1"/>
        </a:solidFill>
        <a:latin typeface="Droid Sans" charset="0"/>
        <a:ea typeface="Droid Sans" charset="0"/>
        <a:cs typeface="Times New Roman" pitchFamily="18" charset="0"/>
      </a:defRPr>
    </a:lvl1pPr>
    <a:lvl2pPr marL="228600" indent="0" algn="l" defTabSz="914400" fontAlgn="base" hangingPunct="0">
      <a:buNone/>
      <a:defRPr sz="2400">
        <a:solidFill>
          <a:schemeClr val="tx1"/>
        </a:solidFill>
        <a:latin typeface="Droid Sans" charset="0"/>
        <a:ea typeface="Droid Sans" charset="0"/>
        <a:cs typeface="Times New Roman" pitchFamily="18" charset="0"/>
      </a:defRPr>
    </a:lvl2pPr>
    <a:lvl3pPr marL="457200" indent="0" algn="l" defTabSz="914400" fontAlgn="base" hangingPunct="0">
      <a:buNone/>
      <a:defRPr sz="2400">
        <a:solidFill>
          <a:schemeClr val="tx1"/>
        </a:solidFill>
        <a:latin typeface="Droid Sans" charset="0"/>
        <a:ea typeface="Droid Sans" charset="0"/>
        <a:cs typeface="Times New Roman" pitchFamily="18" charset="0"/>
      </a:defRPr>
    </a:lvl3pPr>
    <a:lvl4pPr marL="685800" indent="0" algn="l" defTabSz="914400" fontAlgn="base" hangingPunct="0">
      <a:buNone/>
      <a:defRPr sz="2400">
        <a:solidFill>
          <a:schemeClr val="tx1"/>
        </a:solidFill>
        <a:latin typeface="Droid Sans" charset="0"/>
        <a:ea typeface="Droid Sans" charset="0"/>
        <a:cs typeface="Times New Roman" pitchFamily="18" charset="0"/>
      </a:defRPr>
    </a:lvl4pPr>
    <a:lvl5pPr marL="914400" indent="0" algn="l" defTabSz="914400" fontAlgn="base" hangingPunct="0">
      <a:buNone/>
      <a:defRPr sz="2400">
        <a:solidFill>
          <a:schemeClr val="tx1"/>
        </a:solidFill>
        <a:latin typeface="Droid Sans" charset="0"/>
        <a:ea typeface="Droid Sans" charset="0"/>
        <a:cs typeface="Times New Roman" pitchFamily="18" charset="0"/>
      </a:defRPr>
    </a:lvl5pPr>
    <a:lvl6pPr marL="1143000" indent="0" algn="l" defTabSz="914400" fontAlgn="base" hangingPunct="0">
      <a:buNone/>
      <a:defRPr sz="2400">
        <a:solidFill>
          <a:schemeClr val="tx1"/>
        </a:solidFill>
        <a:latin typeface="Droid Sans" charset="0"/>
        <a:ea typeface="Droid Sans" charset="0"/>
        <a:cs typeface="Times New Roman" pitchFamily="18" charset="0"/>
      </a:defRPr>
    </a:lvl6pPr>
    <a:lvl7pPr marL="1371600" indent="0" algn="l" defTabSz="914400" fontAlgn="base" hangingPunct="0">
      <a:buNone/>
      <a:defRPr sz="2400">
        <a:solidFill>
          <a:schemeClr val="tx1"/>
        </a:solidFill>
        <a:latin typeface="Droid Sans" charset="0"/>
        <a:ea typeface="Droid Sans" charset="0"/>
        <a:cs typeface="Times New Roman" pitchFamily="18" charset="0"/>
      </a:defRPr>
    </a:lvl7pPr>
    <a:lvl8pPr marL="1600200" indent="0" algn="l" defTabSz="914400" fontAlgn="base" hangingPunct="0">
      <a:buNone/>
      <a:defRPr sz="2400">
        <a:solidFill>
          <a:schemeClr val="tx1"/>
        </a:solidFill>
        <a:latin typeface="Droid Sans" charset="0"/>
        <a:ea typeface="Droid Sans" charset="0"/>
        <a:cs typeface="Times New Roman" pitchFamily="18" charset="0"/>
      </a:defRPr>
    </a:lvl8pPr>
    <a:lvl9pPr marL="1600200" indent="0" algn="l" defTabSz="914400" fontAlgn="base" hangingPunct="0">
      <a:buNone/>
      <a:defRPr sz="2400">
        <a:solidFill>
          <a:schemeClr val="tx1"/>
        </a:solidFill>
        <a:latin typeface="Droid Sans" charset="0"/>
        <a:ea typeface="Droid Sans" charset="0"/>
        <a:cs typeface="Times New Roman" pitchFamily="18"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autoAdjust="0"/>
    <p:restoredTop sz="94660" autoAdjust="0"/>
  </p:normalViewPr>
  <p:slideViewPr>
    <p:cSldViewPr>
      <p:cViewPr varScale="1">
        <p:scale>
          <a:sx n="35" d="100"/>
          <a:sy n="35" d="100"/>
        </p:scale>
        <p:origin x="-894" y="-37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1371600" y="3195637"/>
            <a:ext cx="15544800" cy="2205037"/>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2743200" y="5829299"/>
            <a:ext cx="12801600" cy="262889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2025/9/19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 xmlns:p14="http://schemas.microsoft.com/office/powerpoint/2010/main" val="1980443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2025/9/19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 xmlns:p14="http://schemas.microsoft.com/office/powerpoint/2010/main" val="1613963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2025/9/19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 xmlns:p14="http://schemas.microsoft.com/office/powerpoint/2010/main" val="10663908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7" name="文本框"/>
          <p:cNvSpPr>
            <a:spLocks noGrp="1"/>
          </p:cNvSpPr>
          <p:nvPr>
            <p:ph type="title"/>
          </p:nvPr>
        </p:nvSpPr>
        <p:spPr>
          <a:xfrm>
            <a:off x="5093497" y="1834174"/>
            <a:ext cx="8101004" cy="1274444"/>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8200" b="0" i="0">
              <a:solidFill>
                <a:schemeClr val="tx1"/>
              </a:solidFill>
              <a:latin typeface="Arial Black" charset="0"/>
              <a:cs typeface="Arial Black" charset="0"/>
            </a:endParaRPr>
          </a:p>
        </p:txBody>
      </p:sp>
      <p:sp>
        <p:nvSpPr>
          <p:cNvPr id="8" name="文本框"/>
          <p:cNvSpPr>
            <a:spLocks noGrp="1"/>
          </p:cNvSpPr>
          <p:nvPr>
            <p:ph type="body" idx="1"/>
          </p:nvPr>
        </p:nvSpPr>
        <p:spPr>
          <a:xfrm>
            <a:off x="3903805" y="4053620"/>
            <a:ext cx="11071860" cy="4019550"/>
          </a:xfrm>
          <a:prstGeom prst="rect">
            <a:avLst/>
          </a:prstGeom>
          <a:noFill/>
          <a:ln w="12700" cap="flat" cmpd="sng">
            <a:noFill/>
            <a:prstDash val="solid"/>
            <a:miter/>
          </a:ln>
        </p:spPr>
        <p:txBody>
          <a:bodyPr vert="horz" wrap="square" lIns="91440" tIns="45720" rIns="91440" bIns="45720" anchor="t" anchorCtr="0">
            <a:prstTxWarp prst="textNoShape">
              <a:avLst/>
            </a:prstTxWarp>
            <a:spAutoFit/>
          </a:bodyPr>
          <a:lstStyle/>
          <a:p>
            <a:endParaRPr lang="zh-CN" altLang="en-US" sz="3600" b="0" i="0">
              <a:solidFill>
                <a:schemeClr val="tx1"/>
              </a:solidFill>
              <a:latin typeface="Lucida Sans Unicode" charset="0"/>
              <a:cs typeface="Lucida Sans Unicode" charset="0"/>
            </a:endParaRPr>
          </a:p>
        </p:txBody>
      </p:sp>
      <p:sp>
        <p:nvSpPr>
          <p:cNvPr id="9" name="文本框"/>
          <p:cNvSpPr>
            <a:spLocks noGrp="1"/>
          </p:cNvSpPr>
          <p:nvPr>
            <p:ph type="ftr" idx="5"/>
          </p:nvPr>
        </p:nvSpPr>
        <p:spPr>
          <a:xfrm>
            <a:off x="6217920" y="9566910"/>
            <a:ext cx="5852159" cy="51435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Droid Sans" charset="0"/>
              <a:ea typeface="Droid Sans" charset="0"/>
              <a:cs typeface="Times New Roman" pitchFamily="18" charset="0"/>
            </a:endParaRPr>
          </a:p>
        </p:txBody>
      </p:sp>
      <p:sp>
        <p:nvSpPr>
          <p:cNvPr id="10" name="文本框"/>
          <p:cNvSpPr>
            <a:spLocks noGrp="1"/>
          </p:cNvSpPr>
          <p:nvPr>
            <p:ph type="dt" idx="6"/>
          </p:nvPr>
        </p:nvSpPr>
        <p:spPr>
          <a:xfrm>
            <a:off x="914400" y="9566910"/>
            <a:ext cx="4206239" cy="51435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Droid Sans" charset="0"/>
              <a:ea typeface="Droid Sans" charset="0"/>
              <a:cs typeface="Times New Roman" pitchFamily="18" charset="0"/>
            </a:endParaRPr>
          </a:p>
        </p:txBody>
      </p:sp>
      <p:sp>
        <p:nvSpPr>
          <p:cNvPr id="11" name="文本框"/>
          <p:cNvSpPr>
            <a:spLocks noGrp="1"/>
          </p:cNvSpPr>
          <p:nvPr>
            <p:ph type="sldNum" idx="7"/>
          </p:nvPr>
        </p:nvSpPr>
        <p:spPr>
          <a:xfrm>
            <a:off x="13167360" y="9566910"/>
            <a:ext cx="4206239" cy="51435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r"/>
            <a:fld id="{CAD2D6BD-DE1B-4B5F-8B41-2702339687B9}" type="slidenum">
              <a:rPr lang="en-US" altLang="zh-CN" sz="2400" b="0" i="0" u="none" strike="noStrike" kern="0" cap="none" spc="0" baseline="0">
                <a:solidFill>
                  <a:srgbClr val="898989"/>
                </a:solidFill>
                <a:latin typeface="Droid Sans" charset="0"/>
                <a:ea typeface="Droid Sans" charset="0"/>
                <a:cs typeface="Lucida Sans" charset="0"/>
              </a:rPr>
              <a:pPr algn="r"/>
              <a:t>‹#›</a:t>
            </a:fld>
            <a:endParaRPr lang="zh-CN" altLang="en-US">
              <a:solidFill>
                <a:srgbClr val="898989"/>
              </a:solidFill>
              <a:latin typeface="Droid Sans" charset="0"/>
              <a:ea typeface="Droid Sans" charset="0"/>
              <a:cs typeface="Times New Roman" pitchFamily="18" charset="0"/>
            </a:endParaRPr>
          </a:p>
        </p:txBody>
      </p:sp>
    </p:spTree>
    <p:extLst>
      <p:ext uri="{BB962C8B-B14F-4D97-AF65-F5344CB8AC3E}">
        <p14:creationId xmlns="" xmlns:p14="http://schemas.microsoft.com/office/powerpoint/2010/main" val="1792718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自定义版式">
    <p:bg>
      <p:bgPr>
        <a:solidFill>
          <a:schemeClr val="bg1"/>
        </a:solidFill>
        <a:effectLst/>
      </p:bgPr>
    </p:bg>
    <p:spTree>
      <p:nvGrpSpPr>
        <p:cNvPr id="1" name=""/>
        <p:cNvGrpSpPr/>
        <p:nvPr/>
      </p:nvGrpSpPr>
      <p:grpSpPr>
        <a:xfrm>
          <a:off x="0" y="0"/>
          <a:ext cx="0" cy="0"/>
          <a:chOff x="0" y="0"/>
          <a:chExt cx="0" cy="0"/>
        </a:xfrm>
      </p:grpSpPr>
      <p:sp>
        <p:nvSpPr>
          <p:cNvPr id="21" name="曲线"/>
          <p:cNvSpPr>
            <a:spLocks/>
          </p:cNvSpPr>
          <p:nvPr/>
        </p:nvSpPr>
        <p:spPr>
          <a:xfrm>
            <a:off x="16718940" y="0"/>
            <a:ext cx="1080768" cy="1965960"/>
          </a:xfrm>
          <a:custGeom>
            <a:avLst/>
            <a:gdLst>
              <a:gd name="T1" fmla="*/ 0 w 21600"/>
              <a:gd name="T2" fmla="*/ 0 h 21600"/>
              <a:gd name="T3" fmla="*/ 21600 w 21600"/>
              <a:gd name="T4" fmla="*/ 21600 h 21600"/>
            </a:gdLst>
            <a:ahLst/>
            <a:cxnLst/>
            <a:rect l="T1" t="T2" r="T3" b="T4"/>
            <a:pathLst>
              <a:path w="21600" h="21600">
                <a:moveTo>
                  <a:pt x="12538" y="21593"/>
                </a:moveTo>
                <a:lnTo>
                  <a:pt x="9059" y="21593"/>
                </a:lnTo>
                <a:lnTo>
                  <a:pt x="8749" y="21585"/>
                </a:lnTo>
                <a:lnTo>
                  <a:pt x="7805" y="21508"/>
                </a:lnTo>
                <a:lnTo>
                  <a:pt x="6883" y="21380"/>
                </a:lnTo>
                <a:lnTo>
                  <a:pt x="5993" y="21205"/>
                </a:lnTo>
                <a:lnTo>
                  <a:pt x="5135" y="20982"/>
                </a:lnTo>
                <a:lnTo>
                  <a:pt x="4322" y="20714"/>
                </a:lnTo>
                <a:lnTo>
                  <a:pt x="3554" y="20402"/>
                </a:lnTo>
                <a:lnTo>
                  <a:pt x="2843" y="20048"/>
                </a:lnTo>
                <a:lnTo>
                  <a:pt x="2197" y="19656"/>
                </a:lnTo>
                <a:lnTo>
                  <a:pt x="1630" y="19235"/>
                </a:lnTo>
                <a:lnTo>
                  <a:pt x="1143" y="18787"/>
                </a:lnTo>
                <a:lnTo>
                  <a:pt x="738" y="18316"/>
                </a:lnTo>
                <a:lnTo>
                  <a:pt x="418" y="17826"/>
                </a:lnTo>
                <a:lnTo>
                  <a:pt x="188" y="17320"/>
                </a:lnTo>
                <a:lnTo>
                  <a:pt x="47" y="16801"/>
                </a:lnTo>
                <a:lnTo>
                  <a:pt x="0" y="16274"/>
                </a:lnTo>
                <a:lnTo>
                  <a:pt x="0" y="0"/>
                </a:lnTo>
                <a:lnTo>
                  <a:pt x="21598" y="0"/>
                </a:lnTo>
                <a:lnTo>
                  <a:pt x="21598" y="16274"/>
                </a:lnTo>
                <a:lnTo>
                  <a:pt x="21550" y="16801"/>
                </a:lnTo>
                <a:lnTo>
                  <a:pt x="21410" y="17320"/>
                </a:lnTo>
                <a:lnTo>
                  <a:pt x="21179" y="17826"/>
                </a:lnTo>
                <a:lnTo>
                  <a:pt x="20859" y="18316"/>
                </a:lnTo>
                <a:lnTo>
                  <a:pt x="20455" y="18787"/>
                </a:lnTo>
                <a:lnTo>
                  <a:pt x="19967" y="19235"/>
                </a:lnTo>
                <a:lnTo>
                  <a:pt x="19400" y="19656"/>
                </a:lnTo>
                <a:lnTo>
                  <a:pt x="18754" y="20048"/>
                </a:lnTo>
                <a:lnTo>
                  <a:pt x="18043" y="20402"/>
                </a:lnTo>
                <a:lnTo>
                  <a:pt x="17275" y="20714"/>
                </a:lnTo>
                <a:lnTo>
                  <a:pt x="16461" y="20982"/>
                </a:lnTo>
                <a:lnTo>
                  <a:pt x="15604" y="21205"/>
                </a:lnTo>
                <a:lnTo>
                  <a:pt x="14713" y="21380"/>
                </a:lnTo>
                <a:lnTo>
                  <a:pt x="13792" y="21508"/>
                </a:lnTo>
                <a:lnTo>
                  <a:pt x="12848" y="21585"/>
                </a:lnTo>
                <a:lnTo>
                  <a:pt x="12538" y="21593"/>
                </a:lnTo>
                <a:close/>
              </a:path>
            </a:pathLst>
          </a:custGeom>
          <a:solidFill>
            <a:srgbClr val="FAE7BC"/>
          </a:solidFill>
          <a:ln cap="flat" cmpd="sng">
            <a:noFill/>
            <a:prstDash val="solid"/>
            <a:miter/>
          </a:ln>
        </p:spPr>
      </p:sp>
      <p:sp>
        <p:nvSpPr>
          <p:cNvPr id="22" name="曲线"/>
          <p:cNvSpPr>
            <a:spLocks/>
          </p:cNvSpPr>
          <p:nvPr/>
        </p:nvSpPr>
        <p:spPr>
          <a:xfrm>
            <a:off x="0" y="9889568"/>
            <a:ext cx="18288000" cy="397510"/>
          </a:xfrm>
          <a:custGeom>
            <a:avLst/>
            <a:gdLst>
              <a:gd name="T1" fmla="*/ 0 w 21600"/>
              <a:gd name="T2" fmla="*/ 0 h 21600"/>
              <a:gd name="T3" fmla="*/ 21600 w 21600"/>
              <a:gd name="T4" fmla="*/ 21600 h 21600"/>
            </a:gdLst>
            <a:ahLst/>
            <a:cxnLst/>
            <a:rect l="T1" t="T2" r="T3" b="T4"/>
            <a:pathLst>
              <a:path w="21600" h="21600">
                <a:moveTo>
                  <a:pt x="0" y="21600"/>
                </a:moveTo>
                <a:lnTo>
                  <a:pt x="21600" y="21600"/>
                </a:lnTo>
                <a:lnTo>
                  <a:pt x="21600" y="0"/>
                </a:lnTo>
                <a:lnTo>
                  <a:pt x="0" y="0"/>
                </a:lnTo>
                <a:lnTo>
                  <a:pt x="0" y="21600"/>
                </a:lnTo>
                <a:close/>
              </a:path>
            </a:pathLst>
          </a:custGeom>
          <a:solidFill>
            <a:srgbClr val="FAE7BC"/>
          </a:solidFill>
          <a:ln cap="flat" cmpd="sng">
            <a:noFill/>
            <a:prstDash val="solid"/>
            <a:miter/>
          </a:ln>
        </p:spPr>
      </p:sp>
      <p:sp>
        <p:nvSpPr>
          <p:cNvPr id="23" name="曲线"/>
          <p:cNvSpPr>
            <a:spLocks/>
          </p:cNvSpPr>
          <p:nvPr/>
        </p:nvSpPr>
        <p:spPr>
          <a:xfrm>
            <a:off x="0" y="9718118"/>
            <a:ext cx="18288000" cy="17144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solidFill>
            <a:srgbClr val="494848"/>
          </a:solidFill>
          <a:ln cap="flat" cmpd="sng">
            <a:noFill/>
            <a:prstDash val="solid"/>
            <a:miter/>
          </a:ln>
        </p:spPr>
      </p:sp>
      <p:sp>
        <p:nvSpPr>
          <p:cNvPr id="24" name="文本框"/>
          <p:cNvSpPr>
            <a:spLocks noGrp="1"/>
          </p:cNvSpPr>
          <p:nvPr>
            <p:ph type="title"/>
          </p:nvPr>
        </p:nvSpPr>
        <p:spPr>
          <a:xfrm>
            <a:off x="5093497" y="1834174"/>
            <a:ext cx="8101004" cy="1274444"/>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8200" b="0" i="0">
              <a:solidFill>
                <a:schemeClr val="tx1"/>
              </a:solidFill>
              <a:latin typeface="Arial Black" charset="0"/>
              <a:cs typeface="Arial Black" charset="0"/>
            </a:endParaRPr>
          </a:p>
        </p:txBody>
      </p:sp>
      <p:sp>
        <p:nvSpPr>
          <p:cNvPr id="25" name="文本框"/>
          <p:cNvSpPr>
            <a:spLocks noGrp="1"/>
          </p:cNvSpPr>
          <p:nvPr>
            <p:ph type="ftr" idx="5"/>
          </p:nvPr>
        </p:nvSpPr>
        <p:spPr>
          <a:xfrm>
            <a:off x="6217920" y="9566910"/>
            <a:ext cx="5852159" cy="51435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Droid Sans" charset="0"/>
              <a:ea typeface="Droid Sans" charset="0"/>
              <a:cs typeface="Times New Roman" pitchFamily="18" charset="0"/>
            </a:endParaRPr>
          </a:p>
        </p:txBody>
      </p:sp>
      <p:sp>
        <p:nvSpPr>
          <p:cNvPr id="26" name="文本框"/>
          <p:cNvSpPr>
            <a:spLocks noGrp="1"/>
          </p:cNvSpPr>
          <p:nvPr>
            <p:ph type="dt" idx="6"/>
          </p:nvPr>
        </p:nvSpPr>
        <p:spPr>
          <a:xfrm>
            <a:off x="914400" y="9566910"/>
            <a:ext cx="4206239" cy="51435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endParaRPr lang="zh-CN" altLang="en-US">
              <a:solidFill>
                <a:srgbClr val="898989"/>
              </a:solidFill>
              <a:latin typeface="Droid Sans" charset="0"/>
              <a:ea typeface="Droid Sans" charset="0"/>
              <a:cs typeface="Times New Roman" pitchFamily="18" charset="0"/>
            </a:endParaRPr>
          </a:p>
        </p:txBody>
      </p:sp>
      <p:sp>
        <p:nvSpPr>
          <p:cNvPr id="27" name="文本框"/>
          <p:cNvSpPr>
            <a:spLocks noGrp="1"/>
          </p:cNvSpPr>
          <p:nvPr>
            <p:ph type="sldNum" idx="7"/>
          </p:nvPr>
        </p:nvSpPr>
        <p:spPr>
          <a:xfrm>
            <a:off x="13167360" y="9566910"/>
            <a:ext cx="4206239" cy="51435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r"/>
            <a:fld id="{CAD2D6BD-DE1B-4B5F-8B41-2702339687B9}" type="slidenum">
              <a:rPr lang="en-US" altLang="zh-CN" sz="2400" b="0" i="0" u="none" strike="noStrike" kern="0" cap="none" spc="0" baseline="0">
                <a:solidFill>
                  <a:srgbClr val="898989"/>
                </a:solidFill>
                <a:latin typeface="Droid Sans" charset="0"/>
                <a:ea typeface="Droid Sans" charset="0"/>
                <a:cs typeface="Lucida Sans" charset="0"/>
              </a:rPr>
              <a:pPr algn="r"/>
              <a:t>‹#›</a:t>
            </a:fld>
            <a:endParaRPr lang="zh-CN" altLang="en-US">
              <a:solidFill>
                <a:srgbClr val="898989"/>
              </a:solidFill>
              <a:latin typeface="Droid Sans" charset="0"/>
              <a:ea typeface="Droid Sans" charset="0"/>
              <a:cs typeface="Times New Roman" pitchFamily="18" charset="0"/>
            </a:endParaRPr>
          </a:p>
        </p:txBody>
      </p:sp>
    </p:spTree>
    <p:extLst>
      <p:ext uri="{BB962C8B-B14F-4D97-AF65-F5344CB8AC3E}">
        <p14:creationId xmlns="" xmlns:p14="http://schemas.microsoft.com/office/powerpoint/2010/main" val="554611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pPr/>
              <a:t>2025/9/19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 xmlns:p14="http://schemas.microsoft.com/office/powerpoint/2010/main" val="359126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文本框"/>
          <p:cNvSpPr>
            <a:spLocks noGrp="1"/>
          </p:cNvSpPr>
          <p:nvPr>
            <p:ph type="dt" sz="half" idx="10"/>
          </p:nvPr>
        </p:nvSpPr>
        <p:spPr/>
        <p:txBody>
          <a:bodyPr/>
          <a:lstStyle/>
          <a:p>
            <a:fld id="{72514870-5082-4025-BC8A-5E070B8EB77D}" type="datetimeFigureOut">
              <a:rPr lang="zh-CN" altLang="en-US" smtClean="0"/>
              <a:pPr/>
              <a:t>2025/9/19</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 xmlns:p14="http://schemas.microsoft.com/office/powerpoint/2010/main" val="18822056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pPr/>
              <a:t>2025/9/19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 xmlns:p14="http://schemas.microsoft.com/office/powerpoint/2010/main" val="521475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pPr/>
              <a:t>2025/9/19</a:t>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 xmlns:p14="http://schemas.microsoft.com/office/powerpoint/2010/main" val="61458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smtClean="0"/>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pPr/>
              <a:t>2025/9/19</a:t>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 xmlns:p14="http://schemas.microsoft.com/office/powerpoint/2010/main" val="1341267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pPr/>
              <a:t>2025/9/19</a:t>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 xmlns:p14="http://schemas.microsoft.com/office/powerpoint/2010/main" val="7681137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2025/9/19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 xmlns:p14="http://schemas.microsoft.com/office/powerpoint/2010/main" val="773239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文本框"/>
          <p:cNvSpPr>
            <a:spLocks noGrp="1"/>
          </p:cNvSpPr>
          <p:nvPr>
            <p:ph type="dt" sz="half" idx="10"/>
          </p:nvPr>
        </p:nvSpPr>
        <p:spPr/>
        <p:txBody>
          <a:bodyPr/>
          <a:lstStyle/>
          <a:p>
            <a:fld id="{72514870-5082-4025-BC8A-5E070B8EB77D}" type="datetimeFigureOut">
              <a:rPr lang="zh-CN" altLang="en-US" smtClean="0"/>
              <a:pPr/>
              <a:t>2025/9/19</a:t>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pPr/>
              <a:t>‹#›</a:t>
            </a:fld>
            <a:endParaRPr lang="zh-CN" altLang="en-US"/>
          </a:p>
        </p:txBody>
      </p:sp>
    </p:spTree>
    <p:extLst>
      <p:ext uri="{BB962C8B-B14F-4D97-AF65-F5344CB8AC3E}">
        <p14:creationId xmlns="" xmlns:p14="http://schemas.microsoft.com/office/powerpoint/2010/main" val="1889685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5093497" y="1834174"/>
            <a:ext cx="8101004" cy="1274444"/>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8200" b="0" i="0">
              <a:solidFill>
                <a:schemeClr val="tx1"/>
              </a:solidFill>
              <a:latin typeface="Arial Black" charset="0"/>
              <a:cs typeface="Arial Black" charset="0"/>
            </a:endParaRPr>
          </a:p>
        </p:txBody>
      </p:sp>
      <p:sp>
        <p:nvSpPr>
          <p:cNvPr id="3" name="文本框"/>
          <p:cNvSpPr>
            <a:spLocks noGrp="1"/>
          </p:cNvSpPr>
          <p:nvPr>
            <p:ph type="body" idx="1"/>
          </p:nvPr>
        </p:nvSpPr>
        <p:spPr>
          <a:xfrm>
            <a:off x="3903805" y="4053620"/>
            <a:ext cx="11071860" cy="401955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endParaRPr lang="zh-CN" altLang="en-US" sz="3600" b="0" i="0">
              <a:solidFill>
                <a:schemeClr val="tx1"/>
              </a:solidFill>
              <a:latin typeface="Lucida Sans Unicode" charset="0"/>
              <a:cs typeface="Lucida Sans Unicode" charset="0"/>
            </a:endParaRPr>
          </a:p>
        </p:txBody>
      </p:sp>
      <p:sp>
        <p:nvSpPr>
          <p:cNvPr id="4" name="文本框"/>
          <p:cNvSpPr>
            <a:spLocks noGrp="1"/>
          </p:cNvSpPr>
          <p:nvPr>
            <p:ph type="ftr" idx="5"/>
          </p:nvPr>
        </p:nvSpPr>
        <p:spPr>
          <a:xfrm>
            <a:off x="6217920" y="9566910"/>
            <a:ext cx="5852159" cy="51435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ctr"/>
            <a:endParaRPr lang="zh-CN" altLang="en-US">
              <a:solidFill>
                <a:srgbClr val="898989"/>
              </a:solidFill>
              <a:latin typeface="Droid Sans" charset="0"/>
              <a:ea typeface="Droid Sans" charset="0"/>
              <a:cs typeface="Times New Roman" pitchFamily="18" charset="0"/>
            </a:endParaRPr>
          </a:p>
        </p:txBody>
      </p:sp>
      <p:sp>
        <p:nvSpPr>
          <p:cNvPr id="5" name="文本框"/>
          <p:cNvSpPr>
            <a:spLocks noGrp="1"/>
          </p:cNvSpPr>
          <p:nvPr>
            <p:ph type="dt" idx="6"/>
          </p:nvPr>
        </p:nvSpPr>
        <p:spPr>
          <a:xfrm>
            <a:off x="914400" y="9566910"/>
            <a:ext cx="4206239" cy="51435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l"/>
            <a:fld id="{CAD2D6BD-DE1B-4B5F-8B41-2702339687B9}" type="datetime1">
              <a:rPr lang="en-US" altLang="zh-CN">
                <a:solidFill>
                  <a:srgbClr val="898989"/>
                </a:solidFill>
                <a:latin typeface="Droid Sans" charset="0"/>
                <a:ea typeface="Droid Sans" charset="0"/>
                <a:cs typeface="Times New Roman" pitchFamily="18" charset="0"/>
              </a:rPr>
              <a:pPr algn="l"/>
              <a:t>9/19/2025</a:t>
            </a:fld>
            <a:endParaRPr lang="zh-CN" altLang="en-US">
              <a:solidFill>
                <a:srgbClr val="898989"/>
              </a:solidFill>
              <a:latin typeface="Droid Sans" charset="0"/>
              <a:ea typeface="Droid Sans" charset="0"/>
              <a:cs typeface="Times New Roman" pitchFamily="18" charset="0"/>
            </a:endParaRPr>
          </a:p>
        </p:txBody>
      </p:sp>
      <p:sp>
        <p:nvSpPr>
          <p:cNvPr id="6" name="文本框"/>
          <p:cNvSpPr>
            <a:spLocks noGrp="1"/>
          </p:cNvSpPr>
          <p:nvPr>
            <p:ph type="sldNum" idx="7"/>
          </p:nvPr>
        </p:nvSpPr>
        <p:spPr>
          <a:xfrm>
            <a:off x="13167360" y="9566910"/>
            <a:ext cx="4206239" cy="514350"/>
          </a:xfrm>
          <a:prstGeom prst="rect">
            <a:avLst/>
          </a:prstGeom>
          <a:noFill/>
          <a:ln w="12700" cap="flat" cmpd="sng">
            <a:noFill/>
            <a:prstDash val="solid"/>
            <a:miter/>
          </a:ln>
        </p:spPr>
        <p:txBody>
          <a:bodyPr vert="horz" wrap="square" lIns="0" tIns="0" rIns="0" bIns="0" anchor="t" anchorCtr="0">
            <a:prstTxWarp prst="textNoShape">
              <a:avLst/>
            </a:prstTxWarp>
            <a:spAutoFit/>
          </a:bodyPr>
          <a:lstStyle/>
          <a:p>
            <a:pPr algn="r"/>
            <a:fld id="{CAD2D6BD-DE1B-4B5F-8B41-2702339687B9}" type="slidenum">
              <a:rPr lang="en-US" altLang="zh-CN" sz="2400" b="0" i="0" u="none" strike="noStrike" kern="0" cap="none" spc="0" baseline="0">
                <a:solidFill>
                  <a:srgbClr val="898989"/>
                </a:solidFill>
                <a:latin typeface="Droid Sans" charset="0"/>
                <a:ea typeface="Droid Sans" charset="0"/>
                <a:cs typeface="Lucida Sans" charset="0"/>
              </a:rPr>
              <a:pPr algn="r"/>
              <a:t>‹#›</a:t>
            </a:fld>
            <a:endParaRPr lang="zh-CN" altLang="en-US">
              <a:solidFill>
                <a:srgbClr val="898989"/>
              </a:solidFill>
              <a:latin typeface="Droid Sans" charset="0"/>
              <a:ea typeface="Droid Sans" charset="0"/>
              <a:cs typeface="Times New Roman" pitchFamily="18" charset="0"/>
            </a:endParaRPr>
          </a:p>
        </p:txBody>
      </p:sp>
    </p:spTree>
    <p:extLst>
      <p:ext uri="{BB962C8B-B14F-4D97-AF65-F5344CB8AC3E}">
        <p14:creationId xmlns="" xmlns:p14="http://schemas.microsoft.com/office/powerpoint/2010/main" val="1756173707"/>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charset="0"/>
          <a:ea typeface="宋体" charset="0"/>
          <a:cs typeface="Calibri" charset="0"/>
        </a:defRPr>
      </a:lvl1pPr>
    </p:titleStyle>
    <p:bodyStyle>
      <a:lvl1pPr marL="0" indent="0" defTabSz="914400" fontAlgn="auto" hangingPunct="1">
        <a:buNone/>
        <a:defRPr sz="1800">
          <a:latin typeface="Calibri" charset="0"/>
          <a:ea typeface="宋体" charset="0"/>
          <a:cs typeface="Calibri" charset="0"/>
        </a:defRPr>
      </a:lvl1pPr>
      <a:lvl2pPr marL="457200" indent="0" defTabSz="914400" fontAlgn="auto" hangingPunct="1">
        <a:buNone/>
        <a:defRPr sz="1800">
          <a:latin typeface="Calibri" charset="0"/>
          <a:ea typeface="宋体" charset="0"/>
          <a:cs typeface="Calibri" charset="0"/>
        </a:defRPr>
      </a:lvl2pPr>
      <a:lvl3pPr marL="914400" indent="0" defTabSz="914400" fontAlgn="auto" hangingPunct="1">
        <a:buNone/>
        <a:defRPr sz="1800">
          <a:latin typeface="Calibri" charset="0"/>
          <a:ea typeface="宋体" charset="0"/>
          <a:cs typeface="Calibri" charset="0"/>
        </a:defRPr>
      </a:lvl3pPr>
      <a:lvl4pPr marL="1371600" indent="0" defTabSz="914400" fontAlgn="auto" hangingPunct="1">
        <a:buNone/>
        <a:defRPr sz="1800">
          <a:latin typeface="Calibri" charset="0"/>
          <a:ea typeface="宋体" charset="0"/>
          <a:cs typeface="Calibri" charset="0"/>
        </a:defRPr>
      </a:lvl4pPr>
      <a:lvl5pPr marL="1828800" indent="0" defTabSz="914400" fontAlgn="auto" hangingPunct="1">
        <a:buNone/>
        <a:defRPr sz="1800">
          <a:latin typeface="Calibri" charset="0"/>
          <a:ea typeface="宋体" charset="0"/>
          <a:cs typeface="Calibri" charset="0"/>
        </a:defRPr>
      </a:lvl5pPr>
      <a:lvl6pPr marL="2286000" indent="0" defTabSz="914400" fontAlgn="auto" hangingPunct="1">
        <a:buNone/>
        <a:defRPr sz="1800">
          <a:latin typeface="Calibri" charset="0"/>
          <a:ea typeface="宋体" charset="0"/>
          <a:cs typeface="Calibri" charset="0"/>
        </a:defRPr>
      </a:lvl6pPr>
      <a:lvl7pPr marL="2743200" indent="0" defTabSz="914400" fontAlgn="auto" hangingPunct="1">
        <a:buNone/>
        <a:defRPr sz="1800">
          <a:latin typeface="Calibri" charset="0"/>
          <a:ea typeface="宋体" charset="0"/>
          <a:cs typeface="Calibri" charset="0"/>
        </a:defRPr>
      </a:lvl7pPr>
      <a:lvl8pPr marL="3200400" indent="0" defTabSz="914400" fontAlgn="auto" hangingPunct="1">
        <a:buNone/>
        <a:defRPr sz="1800">
          <a:latin typeface="Calibri" charset="0"/>
          <a:ea typeface="宋体" charset="0"/>
          <a:cs typeface="Calibri" charset="0"/>
        </a:defRPr>
      </a:lvl8pPr>
      <a:lvl9pPr marL="3200400" indent="0" defTabSz="914400" fontAlgn="auto" hangingPunct="1">
        <a:buNone/>
        <a:defRPr sz="1800">
          <a:latin typeface="Calibri" charset="0"/>
          <a:ea typeface="宋体" charset="0"/>
          <a:cs typeface="Calibri" charset="0"/>
        </a:defRPr>
      </a:lvl9pPr>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12" name="文本框"/>
          <p:cNvSpPr>
            <a:spLocks noGrp="1"/>
          </p:cNvSpPr>
          <p:nvPr>
            <p:ph type="title"/>
          </p:nvPr>
        </p:nvSpPr>
        <p:spPr>
          <a:xfrm>
            <a:off x="4038600" y="2781300"/>
            <a:ext cx="8384541" cy="1282699"/>
          </a:xfrm>
          <a:prstGeom prst="rect">
            <a:avLst/>
          </a:prstGeom>
          <a:noFill/>
          <a:ln w="12700" cap="flat" cmpd="sng">
            <a:noFill/>
            <a:prstDash val="solid"/>
            <a:miter/>
          </a:ln>
        </p:spPr>
        <p:txBody>
          <a:bodyPr vert="horz" wrap="square" lIns="0" tIns="12065" rIns="0" bIns="0" anchor="t" anchorCtr="0">
            <a:prstTxWarp prst="textNoShape">
              <a:avLst/>
            </a:prstTxWarp>
            <a:spAutoFit/>
          </a:bodyPr>
          <a:lstStyle/>
          <a:p>
            <a:pPr marL="12700" indent="1250315" algn="l">
              <a:lnSpc>
                <a:spcPct val="116000"/>
              </a:lnSpc>
              <a:spcBef>
                <a:spcPts val="95"/>
              </a:spcBef>
              <a:spcAft>
                <a:spcPts val="0"/>
              </a:spcAft>
              <a:buNone/>
            </a:pPr>
            <a:r>
              <a:rPr lang="en-US" altLang="zh-CN" sz="7200" b="0" i="0" u="none" strike="noStrike" kern="0" cap="none" spc="-1614" baseline="0">
                <a:solidFill>
                  <a:schemeClr val="tx1"/>
                </a:solidFill>
                <a:latin typeface="Arial Black" charset="0"/>
                <a:ea typeface="宋体" charset="0"/>
                <a:cs typeface="Arial Black" charset="0"/>
              </a:rPr>
              <a:t>DIGITAL </a:t>
            </a:r>
            <a:r>
              <a:rPr lang="en-US" altLang="zh-CN" sz="7200" b="0" i="0" u="none" strike="noStrike" kern="0" cap="none" spc="-1710" baseline="0">
                <a:solidFill>
                  <a:schemeClr val="tx1"/>
                </a:solidFill>
                <a:latin typeface="Arial Black" charset="0"/>
                <a:ea typeface="宋体" charset="0"/>
                <a:cs typeface="Arial Black" charset="0"/>
              </a:rPr>
              <a:t>PORTFOLIO</a:t>
            </a:r>
            <a:endParaRPr lang="zh-CN" altLang="en-US" sz="7200" b="0" i="0" u="none" strike="noStrike" kern="0" cap="none" spc="0" baseline="0">
              <a:solidFill>
                <a:schemeClr val="tx1"/>
              </a:solidFill>
              <a:latin typeface="Arial Black" charset="0"/>
              <a:ea typeface="宋体" charset="0"/>
              <a:cs typeface="Arial Black" charset="0"/>
            </a:endParaRPr>
          </a:p>
        </p:txBody>
      </p:sp>
      <p:sp>
        <p:nvSpPr>
          <p:cNvPr id="13" name="矩形"/>
          <p:cNvSpPr>
            <a:spLocks/>
          </p:cNvSpPr>
          <p:nvPr/>
        </p:nvSpPr>
        <p:spPr>
          <a:xfrm>
            <a:off x="3643274" y="4214806"/>
            <a:ext cx="10668000" cy="3461589"/>
          </a:xfrm>
          <a:prstGeom prst="rect">
            <a:avLst/>
          </a:prstGeom>
          <a:noFill/>
          <a:ln w="12700" cap="flat" cmpd="sng">
            <a:noFill/>
            <a:prstDash val="solid"/>
            <a:miter/>
          </a:ln>
        </p:spPr>
        <p:txBody>
          <a:bodyPr vert="horz" wrap="square" lIns="0" tIns="12065" rIns="0" bIns="0" anchor="t" anchorCtr="0">
            <a:prstTxWarp prst="textNoShape">
              <a:avLst/>
            </a:prstTxWarp>
            <a:spAutoFit/>
          </a:bodyPr>
          <a:lstStyle/>
          <a:p>
            <a:pPr marL="12700" indent="0" algn="l">
              <a:lnSpc>
                <a:spcPct val="116000"/>
              </a:lnSpc>
              <a:spcBef>
                <a:spcPts val="95"/>
              </a:spcBef>
              <a:spcAft>
                <a:spcPts val="0"/>
              </a:spcAft>
              <a:buNone/>
            </a:pPr>
            <a:r>
              <a:rPr lang="en-US" altLang="zh-CN" sz="3200" b="1" i="0" u="none" strike="noStrike" kern="0" cap="none" spc="0" baseline="0" dirty="0">
                <a:solidFill>
                  <a:schemeClr val="tx1"/>
                </a:solidFill>
                <a:latin typeface="Arial MT" charset="0"/>
                <a:ea typeface="Droid Sans" charset="0"/>
                <a:cs typeface="Arial MT" charset="0"/>
              </a:rPr>
              <a:t>STUDENT</a:t>
            </a:r>
            <a:r>
              <a:rPr lang="en-US" altLang="zh-CN" sz="3200" b="1" i="0" u="none" strike="noStrike" kern="0" cap="none" spc="-25" baseline="0" dirty="0">
                <a:solidFill>
                  <a:schemeClr val="tx1"/>
                </a:solidFill>
                <a:latin typeface="Arial MT" charset="0"/>
                <a:ea typeface="Droid Sans" charset="0"/>
                <a:cs typeface="Arial MT" charset="0"/>
              </a:rPr>
              <a:t> </a:t>
            </a:r>
            <a:r>
              <a:rPr lang="en-US" altLang="zh-CN" sz="3200" b="1" i="0" u="none" strike="noStrike" kern="0" cap="none" spc="0" baseline="0" dirty="0" err="1" smtClean="0">
                <a:solidFill>
                  <a:schemeClr val="tx1"/>
                </a:solidFill>
                <a:latin typeface="Arial MT" charset="0"/>
                <a:ea typeface="Droid Sans" charset="0"/>
                <a:cs typeface="Arial MT" charset="0"/>
              </a:rPr>
              <a:t>NAME:</a:t>
            </a:r>
            <a:r>
              <a:rPr lang="en-US" altLang="zh-CN" sz="3200" b="1" spc="-15" dirty="0" err="1" smtClean="0">
                <a:latin typeface="Arial MT" charset="0"/>
                <a:cs typeface="Arial MT" charset="0"/>
              </a:rPr>
              <a:t>S.Surendhar</a:t>
            </a:r>
            <a:r>
              <a:rPr lang="en-US" altLang="zh-CN" sz="3200" b="1" i="0" u="none" strike="noStrike" kern="0" cap="none" spc="0" baseline="0" dirty="0" err="1" smtClean="0">
                <a:solidFill>
                  <a:schemeClr val="tx1"/>
                </a:solidFill>
                <a:latin typeface="Arial MT" charset="0"/>
                <a:ea typeface="Droid Sans" charset="0"/>
                <a:cs typeface="Arial MT" charset="0"/>
              </a:rPr>
              <a:t>REGISTER</a:t>
            </a:r>
            <a:r>
              <a:rPr lang="en-US" altLang="zh-CN" sz="3200" b="1" i="0" u="none" strike="noStrike" kern="0" cap="none" spc="-30" baseline="0" dirty="0" smtClean="0">
                <a:solidFill>
                  <a:schemeClr val="tx1"/>
                </a:solidFill>
                <a:latin typeface="Arial MT" charset="0"/>
                <a:ea typeface="Droid Sans" charset="0"/>
                <a:cs typeface="Arial MT" charset="0"/>
              </a:rPr>
              <a:t> </a:t>
            </a:r>
            <a:r>
              <a:rPr lang="en-US" altLang="zh-CN" sz="3200" b="1" i="0" u="none" strike="noStrike" kern="0" cap="none" spc="0" baseline="0" dirty="0">
                <a:solidFill>
                  <a:schemeClr val="tx1"/>
                </a:solidFill>
                <a:latin typeface="Arial MT" charset="0"/>
                <a:ea typeface="Droid Sans" charset="0"/>
                <a:cs typeface="Arial MT" charset="0"/>
              </a:rPr>
              <a:t>NO:</a:t>
            </a:r>
            <a:r>
              <a:rPr lang="en-US" altLang="zh-CN" sz="3200" b="1" i="0" u="none" strike="noStrike" kern="0" cap="none" spc="-15" baseline="0" dirty="0">
                <a:solidFill>
                  <a:schemeClr val="tx1"/>
                </a:solidFill>
                <a:latin typeface="Arial MT" charset="0"/>
                <a:ea typeface="Droid Sans" charset="0"/>
                <a:cs typeface="Arial MT" charset="0"/>
              </a:rPr>
              <a:t> </a:t>
            </a:r>
            <a:r>
              <a:rPr lang="en-US" altLang="zh-CN" sz="3200" b="0" i="0" u="none" strike="noStrike" kern="0" cap="none" spc="-10" baseline="0" dirty="0" smtClean="0">
                <a:solidFill>
                  <a:schemeClr val="tx1"/>
                </a:solidFill>
                <a:latin typeface="Arial MT" charset="0"/>
                <a:ea typeface="Droid Sans" charset="0"/>
                <a:cs typeface="Arial MT" charset="0"/>
              </a:rPr>
              <a:t>2426J0960</a:t>
            </a:r>
            <a:endParaRPr lang="en-US" altLang="zh-CN" sz="3200" b="0" i="0" u="none" strike="noStrike" kern="0" cap="none" spc="0" baseline="0" dirty="0">
              <a:solidFill>
                <a:schemeClr val="tx1"/>
              </a:solidFill>
              <a:latin typeface="Arial MT" charset="0"/>
              <a:ea typeface="Droid Sans" charset="0"/>
              <a:cs typeface="Arial MT" charset="0"/>
            </a:endParaRPr>
          </a:p>
          <a:p>
            <a:pPr marL="12700" indent="0" algn="l">
              <a:lnSpc>
                <a:spcPct val="100000"/>
              </a:lnSpc>
              <a:spcBef>
                <a:spcPts val="660"/>
              </a:spcBef>
              <a:spcAft>
                <a:spcPts val="0"/>
              </a:spcAft>
              <a:buNone/>
            </a:pPr>
            <a:r>
              <a:rPr lang="en-US" altLang="zh-CN" sz="3200" b="1" i="0" u="none" strike="noStrike" kern="0" cap="none" spc="0" baseline="0" dirty="0" smtClean="0">
                <a:solidFill>
                  <a:schemeClr val="tx1"/>
                </a:solidFill>
                <a:latin typeface="Arial MT" charset="0"/>
                <a:ea typeface="Droid Sans" charset="0"/>
                <a:cs typeface="Arial MT" charset="0"/>
              </a:rPr>
              <a:t>NMID</a:t>
            </a:r>
            <a:r>
              <a:rPr lang="en-US" altLang="zh-CN" sz="3200" b="1" dirty="0" smtClean="0">
                <a:latin typeface="Arial MT" charset="0"/>
                <a:cs typeface="Arial MT" charset="0"/>
              </a:rPr>
              <a:t>:asbru3d2426j0960</a:t>
            </a:r>
            <a:endParaRPr lang="en-US" altLang="zh-CN" sz="3200" b="0" i="0" u="none" strike="noStrike" kern="0" cap="none" spc="-25" baseline="0" dirty="0">
              <a:solidFill>
                <a:schemeClr val="tx1"/>
              </a:solidFill>
              <a:latin typeface="Arial MT" charset="0"/>
              <a:ea typeface="Droid Sans" charset="0"/>
              <a:cs typeface="Arial MT" charset="0"/>
            </a:endParaRPr>
          </a:p>
          <a:p>
            <a:pPr marL="12700" indent="0" algn="l">
              <a:lnSpc>
                <a:spcPct val="100000"/>
              </a:lnSpc>
              <a:spcBef>
                <a:spcPts val="660"/>
              </a:spcBef>
              <a:spcAft>
                <a:spcPts val="0"/>
              </a:spcAft>
              <a:buNone/>
            </a:pPr>
            <a:r>
              <a:rPr lang="en-US" altLang="zh-CN" sz="3200" b="1" i="0" u="none" strike="noStrike" kern="0" cap="none" spc="0" baseline="0" dirty="0">
                <a:solidFill>
                  <a:schemeClr val="tx1"/>
                </a:solidFill>
                <a:latin typeface="Arial MT" charset="0"/>
                <a:ea typeface="Droid Sans" charset="0"/>
                <a:cs typeface="Arial MT" charset="0"/>
              </a:rPr>
              <a:t>DEPARTMENT:</a:t>
            </a:r>
            <a:r>
              <a:rPr lang="en-US" altLang="zh-CN" sz="3200" b="1" i="0" u="none" strike="noStrike" kern="0" cap="none" spc="-50" baseline="0" dirty="0">
                <a:solidFill>
                  <a:schemeClr val="tx1"/>
                </a:solidFill>
                <a:latin typeface="Arial MT" charset="0"/>
                <a:ea typeface="Droid Sans" charset="0"/>
                <a:cs typeface="Arial MT" charset="0"/>
              </a:rPr>
              <a:t> </a:t>
            </a:r>
            <a:r>
              <a:rPr lang="en-US" altLang="zh-CN" sz="3200" b="0" i="0" u="none" strike="noStrike" kern="0" cap="none" spc="-50" baseline="0" dirty="0">
                <a:solidFill>
                  <a:schemeClr val="tx1"/>
                </a:solidFill>
                <a:latin typeface="Arial MT" charset="0"/>
                <a:ea typeface="Droid Sans" charset="0"/>
                <a:cs typeface="Arial MT" charset="0"/>
              </a:rPr>
              <a:t>Information technology </a:t>
            </a:r>
          </a:p>
          <a:p>
            <a:pPr marL="12700" indent="0" algn="l">
              <a:lnSpc>
                <a:spcPct val="116000"/>
              </a:lnSpc>
              <a:spcBef>
                <a:spcPts val="0"/>
              </a:spcBef>
              <a:spcAft>
                <a:spcPts val="0"/>
              </a:spcAft>
              <a:buNone/>
            </a:pPr>
            <a:r>
              <a:rPr lang="en-US" altLang="zh-CN" sz="3200" b="1" i="0" u="none" strike="noStrike" kern="0" cap="none" spc="0" baseline="0" dirty="0">
                <a:solidFill>
                  <a:schemeClr val="tx1"/>
                </a:solidFill>
                <a:latin typeface="Arial MT" charset="0"/>
                <a:ea typeface="Droid Sans" charset="0"/>
                <a:cs typeface="Arial MT" charset="0"/>
              </a:rPr>
              <a:t>COLLEGE:</a:t>
            </a:r>
            <a:r>
              <a:rPr lang="en-US" altLang="zh-CN" sz="3200" b="0" i="0" u="none" strike="noStrike" kern="0" cap="none" spc="-35" baseline="0" dirty="0">
                <a:solidFill>
                  <a:schemeClr val="tx1"/>
                </a:solidFill>
                <a:latin typeface="Arial MT" charset="0"/>
                <a:ea typeface="Droid Sans" charset="0"/>
                <a:cs typeface="Arial MT" charset="0"/>
              </a:rPr>
              <a:t> </a:t>
            </a:r>
            <a:r>
              <a:rPr lang="en-US" altLang="zh-CN" sz="3200" b="0" i="0" u="none" strike="noStrike" kern="0" cap="none" spc="0" baseline="0" dirty="0" err="1">
                <a:solidFill>
                  <a:schemeClr val="tx1"/>
                </a:solidFill>
                <a:latin typeface="Arial MT" charset="0"/>
                <a:ea typeface="Droid Sans" charset="0"/>
                <a:cs typeface="Arial MT" charset="0"/>
              </a:rPr>
              <a:t>Bharathidasan</a:t>
            </a:r>
            <a:r>
              <a:rPr lang="en-US" altLang="zh-CN" sz="3200" b="0" i="0" u="none" strike="noStrike" kern="0" cap="none" spc="-20" baseline="0" dirty="0">
                <a:solidFill>
                  <a:schemeClr val="tx1"/>
                </a:solidFill>
                <a:latin typeface="Arial MT" charset="0"/>
                <a:ea typeface="Droid Sans" charset="0"/>
                <a:cs typeface="Arial MT" charset="0"/>
              </a:rPr>
              <a:t> </a:t>
            </a:r>
            <a:r>
              <a:rPr lang="en-US" altLang="zh-CN" sz="3200" b="0" i="0" u="none" strike="noStrike" kern="0" cap="none" spc="0" baseline="0" dirty="0">
                <a:solidFill>
                  <a:schemeClr val="tx1"/>
                </a:solidFill>
                <a:latin typeface="Arial MT" charset="0"/>
                <a:ea typeface="Droid Sans" charset="0"/>
                <a:cs typeface="Arial MT" charset="0"/>
              </a:rPr>
              <a:t>College</a:t>
            </a:r>
            <a:r>
              <a:rPr lang="en-US" altLang="zh-CN" sz="3200" b="0" i="0" u="none" strike="noStrike" kern="0" cap="none" spc="-20" baseline="0" dirty="0">
                <a:solidFill>
                  <a:schemeClr val="tx1"/>
                </a:solidFill>
                <a:latin typeface="Arial MT" charset="0"/>
                <a:ea typeface="Droid Sans" charset="0"/>
                <a:cs typeface="Arial MT" charset="0"/>
              </a:rPr>
              <a:t> </a:t>
            </a:r>
            <a:r>
              <a:rPr lang="en-US" altLang="zh-CN" sz="3200" b="0" i="0" u="none" strike="noStrike" kern="0" cap="none" spc="0" baseline="0" dirty="0">
                <a:solidFill>
                  <a:schemeClr val="tx1"/>
                </a:solidFill>
                <a:latin typeface="Arial MT" charset="0"/>
                <a:ea typeface="Droid Sans" charset="0"/>
                <a:cs typeface="Arial MT" charset="0"/>
              </a:rPr>
              <a:t>of</a:t>
            </a:r>
            <a:r>
              <a:rPr lang="en-US" altLang="zh-CN" sz="3200" b="0" i="0" u="none" strike="noStrike" kern="0" cap="none" spc="-20" baseline="0" dirty="0">
                <a:solidFill>
                  <a:schemeClr val="tx1"/>
                </a:solidFill>
                <a:latin typeface="Arial MT" charset="0"/>
                <a:ea typeface="Droid Sans" charset="0"/>
                <a:cs typeface="Arial MT" charset="0"/>
              </a:rPr>
              <a:t> </a:t>
            </a:r>
            <a:r>
              <a:rPr lang="en-US" altLang="zh-CN" sz="3200" b="0" i="0" u="none" strike="noStrike" kern="0" cap="none" spc="0" baseline="0" dirty="0">
                <a:solidFill>
                  <a:schemeClr val="tx1"/>
                </a:solidFill>
                <a:latin typeface="Arial MT" charset="0"/>
                <a:ea typeface="Droid Sans" charset="0"/>
                <a:cs typeface="Arial MT" charset="0"/>
              </a:rPr>
              <a:t>Arts</a:t>
            </a:r>
            <a:r>
              <a:rPr lang="en-US" altLang="zh-CN" sz="3200" b="0" i="0" u="none" strike="noStrike" kern="0" cap="none" spc="-20" baseline="0" dirty="0">
                <a:solidFill>
                  <a:schemeClr val="tx1"/>
                </a:solidFill>
                <a:latin typeface="Arial MT" charset="0"/>
                <a:ea typeface="Droid Sans" charset="0"/>
                <a:cs typeface="Arial MT" charset="0"/>
              </a:rPr>
              <a:t> </a:t>
            </a:r>
            <a:r>
              <a:rPr lang="en-US" altLang="zh-CN" sz="3200" b="0" i="0" u="none" strike="noStrike" kern="0" cap="none" spc="0" baseline="0" dirty="0">
                <a:solidFill>
                  <a:schemeClr val="tx1"/>
                </a:solidFill>
                <a:latin typeface="Arial MT" charset="0"/>
                <a:ea typeface="Droid Sans" charset="0"/>
                <a:cs typeface="Arial MT" charset="0"/>
              </a:rPr>
              <a:t>and</a:t>
            </a:r>
            <a:r>
              <a:rPr lang="en-US" altLang="zh-CN" sz="3200" b="0" i="0" u="none" strike="noStrike" kern="0" cap="none" spc="-20" baseline="0" dirty="0">
                <a:solidFill>
                  <a:schemeClr val="tx1"/>
                </a:solidFill>
                <a:latin typeface="Arial MT" charset="0"/>
                <a:ea typeface="Droid Sans" charset="0"/>
                <a:cs typeface="Arial MT" charset="0"/>
              </a:rPr>
              <a:t> </a:t>
            </a:r>
            <a:r>
              <a:rPr lang="en-US" altLang="zh-CN" sz="3200" b="0" i="0" u="none" strike="noStrike" kern="0" cap="none" spc="-10" baseline="0" dirty="0">
                <a:solidFill>
                  <a:schemeClr val="tx1"/>
                </a:solidFill>
                <a:latin typeface="Arial MT" charset="0"/>
                <a:ea typeface="Droid Sans" charset="0"/>
                <a:cs typeface="Arial MT" charset="0"/>
              </a:rPr>
              <a:t>science </a:t>
            </a:r>
            <a:r>
              <a:rPr lang="en-US" altLang="zh-CN" sz="3200" b="1" i="0" u="none" strike="noStrike" kern="0" cap="none" spc="0" baseline="0" dirty="0">
                <a:solidFill>
                  <a:schemeClr val="tx1"/>
                </a:solidFill>
                <a:latin typeface="Arial MT" charset="0"/>
                <a:ea typeface="Droid Sans" charset="0"/>
                <a:cs typeface="Arial MT" charset="0"/>
              </a:rPr>
              <a:t>UNIVERSITY:</a:t>
            </a:r>
            <a:r>
              <a:rPr lang="en-US" altLang="zh-CN" sz="3200" b="0" i="0" u="none" strike="noStrike" kern="0" cap="none" spc="-55" baseline="0" dirty="0">
                <a:solidFill>
                  <a:schemeClr val="tx1"/>
                </a:solidFill>
                <a:latin typeface="Arial MT" charset="0"/>
                <a:ea typeface="Droid Sans" charset="0"/>
                <a:cs typeface="Arial MT" charset="0"/>
              </a:rPr>
              <a:t> </a:t>
            </a:r>
            <a:r>
              <a:rPr lang="en-US" altLang="zh-CN" sz="3200" b="0" i="0" u="none" strike="noStrike" kern="0" cap="none" spc="0" baseline="0" dirty="0" err="1">
                <a:solidFill>
                  <a:schemeClr val="tx1"/>
                </a:solidFill>
                <a:latin typeface="Arial MT" charset="0"/>
                <a:ea typeface="Droid Sans" charset="0"/>
                <a:cs typeface="Arial MT" charset="0"/>
              </a:rPr>
              <a:t>Bharathiar</a:t>
            </a:r>
            <a:r>
              <a:rPr lang="en-US" altLang="zh-CN" sz="3200" b="0" i="0" u="none" strike="noStrike" kern="0" cap="none" spc="-40" baseline="0" dirty="0">
                <a:solidFill>
                  <a:schemeClr val="tx1"/>
                </a:solidFill>
                <a:latin typeface="Arial MT" charset="0"/>
                <a:ea typeface="Droid Sans" charset="0"/>
                <a:cs typeface="Arial MT" charset="0"/>
              </a:rPr>
              <a:t> </a:t>
            </a:r>
            <a:r>
              <a:rPr lang="en-US" altLang="zh-CN" sz="3200" b="0" i="0" u="none" strike="noStrike" kern="0" cap="none" spc="-10" baseline="0" dirty="0">
                <a:solidFill>
                  <a:schemeClr val="tx1"/>
                </a:solidFill>
                <a:latin typeface="Arial MT" charset="0"/>
                <a:ea typeface="Droid Sans" charset="0"/>
                <a:cs typeface="Arial MT" charset="0"/>
              </a:rPr>
              <a:t>University</a:t>
            </a:r>
            <a:endParaRPr lang="zh-CN" altLang="en-US" sz="3200" b="0" i="0" u="none" strike="noStrike" kern="0" cap="none" spc="0" baseline="0" dirty="0">
              <a:solidFill>
                <a:schemeClr val="tx1"/>
              </a:solidFill>
              <a:latin typeface="Arial MT" charset="0"/>
              <a:ea typeface="Droid Sans" charset="0"/>
              <a:cs typeface="Arial MT" charset="0"/>
            </a:endParaRPr>
          </a:p>
        </p:txBody>
      </p:sp>
      <p:sp>
        <p:nvSpPr>
          <p:cNvPr id="14" name="曲线"/>
          <p:cNvSpPr>
            <a:spLocks/>
          </p:cNvSpPr>
          <p:nvPr/>
        </p:nvSpPr>
        <p:spPr>
          <a:xfrm>
            <a:off x="16718940" y="0"/>
            <a:ext cx="1080768" cy="1965960"/>
          </a:xfrm>
          <a:custGeom>
            <a:avLst/>
            <a:gdLst>
              <a:gd name="T1" fmla="*/ 0 w 21600"/>
              <a:gd name="T2" fmla="*/ 0 h 21600"/>
              <a:gd name="T3" fmla="*/ 21600 w 21600"/>
              <a:gd name="T4" fmla="*/ 21600 h 21600"/>
            </a:gdLst>
            <a:ahLst/>
            <a:cxnLst/>
            <a:rect l="T1" t="T2" r="T3" b="T4"/>
            <a:pathLst>
              <a:path w="21600" h="21600">
                <a:moveTo>
                  <a:pt x="12538" y="21593"/>
                </a:moveTo>
                <a:lnTo>
                  <a:pt x="9059" y="21593"/>
                </a:lnTo>
                <a:lnTo>
                  <a:pt x="8749" y="21585"/>
                </a:lnTo>
                <a:lnTo>
                  <a:pt x="7805" y="21508"/>
                </a:lnTo>
                <a:lnTo>
                  <a:pt x="6883" y="21380"/>
                </a:lnTo>
                <a:lnTo>
                  <a:pt x="5993" y="21205"/>
                </a:lnTo>
                <a:lnTo>
                  <a:pt x="5135" y="20982"/>
                </a:lnTo>
                <a:lnTo>
                  <a:pt x="4322" y="20714"/>
                </a:lnTo>
                <a:lnTo>
                  <a:pt x="3554" y="20402"/>
                </a:lnTo>
                <a:lnTo>
                  <a:pt x="2843" y="20048"/>
                </a:lnTo>
                <a:lnTo>
                  <a:pt x="2197" y="19656"/>
                </a:lnTo>
                <a:lnTo>
                  <a:pt x="1630" y="19235"/>
                </a:lnTo>
                <a:lnTo>
                  <a:pt x="1143" y="18787"/>
                </a:lnTo>
                <a:lnTo>
                  <a:pt x="738" y="18316"/>
                </a:lnTo>
                <a:lnTo>
                  <a:pt x="418" y="17826"/>
                </a:lnTo>
                <a:lnTo>
                  <a:pt x="188" y="17320"/>
                </a:lnTo>
                <a:lnTo>
                  <a:pt x="47" y="16801"/>
                </a:lnTo>
                <a:lnTo>
                  <a:pt x="0" y="16274"/>
                </a:lnTo>
                <a:lnTo>
                  <a:pt x="0" y="0"/>
                </a:lnTo>
                <a:lnTo>
                  <a:pt x="21598" y="0"/>
                </a:lnTo>
                <a:lnTo>
                  <a:pt x="21598" y="16274"/>
                </a:lnTo>
                <a:lnTo>
                  <a:pt x="21550" y="16801"/>
                </a:lnTo>
                <a:lnTo>
                  <a:pt x="21410" y="17320"/>
                </a:lnTo>
                <a:lnTo>
                  <a:pt x="21179" y="17826"/>
                </a:lnTo>
                <a:lnTo>
                  <a:pt x="20859" y="18316"/>
                </a:lnTo>
                <a:lnTo>
                  <a:pt x="20455" y="18787"/>
                </a:lnTo>
                <a:lnTo>
                  <a:pt x="19967" y="19235"/>
                </a:lnTo>
                <a:lnTo>
                  <a:pt x="19400" y="19656"/>
                </a:lnTo>
                <a:lnTo>
                  <a:pt x="18754" y="20048"/>
                </a:lnTo>
                <a:lnTo>
                  <a:pt x="18043" y="20402"/>
                </a:lnTo>
                <a:lnTo>
                  <a:pt x="17275" y="20714"/>
                </a:lnTo>
                <a:lnTo>
                  <a:pt x="16461" y="20982"/>
                </a:lnTo>
                <a:lnTo>
                  <a:pt x="15604" y="21205"/>
                </a:lnTo>
                <a:lnTo>
                  <a:pt x="14713" y="21380"/>
                </a:lnTo>
                <a:lnTo>
                  <a:pt x="13792" y="21508"/>
                </a:lnTo>
                <a:lnTo>
                  <a:pt x="12848" y="21585"/>
                </a:lnTo>
                <a:lnTo>
                  <a:pt x="12538" y="21593"/>
                </a:lnTo>
                <a:close/>
              </a:path>
            </a:pathLst>
          </a:custGeom>
          <a:solidFill>
            <a:srgbClr val="FAE7BC"/>
          </a:solidFill>
          <a:ln cap="flat" cmpd="sng">
            <a:noFill/>
            <a:prstDash val="solid"/>
            <a:miter/>
          </a:ln>
        </p:spPr>
      </p:sp>
      <p:grpSp>
        <p:nvGrpSpPr>
          <p:cNvPr id="17" name="组合"/>
          <p:cNvGrpSpPr>
            <a:grpSpLocks/>
          </p:cNvGrpSpPr>
          <p:nvPr/>
        </p:nvGrpSpPr>
        <p:grpSpPr>
          <a:xfrm>
            <a:off x="0" y="9718118"/>
            <a:ext cx="18288000" cy="568960"/>
            <a:chOff x="0" y="9718118"/>
            <a:chExt cx="18288000" cy="568960"/>
          </a:xfrm>
        </p:grpSpPr>
        <p:sp>
          <p:nvSpPr>
            <p:cNvPr id="15" name="曲线"/>
            <p:cNvSpPr>
              <a:spLocks/>
            </p:cNvSpPr>
            <p:nvPr/>
          </p:nvSpPr>
          <p:spPr>
            <a:xfrm>
              <a:off x="0" y="9889568"/>
              <a:ext cx="18288000" cy="397510"/>
            </a:xfrm>
            <a:custGeom>
              <a:avLst/>
              <a:gdLst>
                <a:gd name="T1" fmla="*/ 0 w 21600"/>
                <a:gd name="T2" fmla="*/ 0 h 21600"/>
                <a:gd name="T3" fmla="*/ 21600 w 21600"/>
                <a:gd name="T4" fmla="*/ 21600 h 21600"/>
              </a:gdLst>
              <a:ahLst/>
              <a:cxnLst/>
              <a:rect l="T1" t="T2" r="T3" b="T4"/>
              <a:pathLst>
                <a:path w="21600" h="21600">
                  <a:moveTo>
                    <a:pt x="0" y="21600"/>
                  </a:moveTo>
                  <a:lnTo>
                    <a:pt x="21600" y="21600"/>
                  </a:lnTo>
                  <a:lnTo>
                    <a:pt x="21600" y="0"/>
                  </a:lnTo>
                  <a:lnTo>
                    <a:pt x="0" y="0"/>
                  </a:lnTo>
                  <a:lnTo>
                    <a:pt x="0" y="21600"/>
                  </a:lnTo>
                  <a:close/>
                </a:path>
              </a:pathLst>
            </a:custGeom>
            <a:solidFill>
              <a:srgbClr val="FAE7BC"/>
            </a:solidFill>
            <a:ln cap="flat" cmpd="sng">
              <a:noFill/>
              <a:prstDash val="solid"/>
              <a:miter/>
            </a:ln>
          </p:spPr>
        </p:sp>
        <p:sp>
          <p:nvSpPr>
            <p:cNvPr id="16" name="曲线"/>
            <p:cNvSpPr>
              <a:spLocks/>
            </p:cNvSpPr>
            <p:nvPr/>
          </p:nvSpPr>
          <p:spPr>
            <a:xfrm>
              <a:off x="0" y="9718118"/>
              <a:ext cx="18288000" cy="17144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solidFill>
              <a:srgbClr val="000000"/>
            </a:solidFill>
            <a:ln cap="flat" cmpd="sng">
              <a:noFill/>
              <a:prstDash val="solid"/>
              <a:miter/>
            </a:ln>
          </p:spPr>
        </p:sp>
      </p:grpSp>
      <p:sp>
        <p:nvSpPr>
          <p:cNvPr id="18" name="曲线"/>
          <p:cNvSpPr>
            <a:spLocks/>
          </p:cNvSpPr>
          <p:nvPr/>
        </p:nvSpPr>
        <p:spPr>
          <a:xfrm>
            <a:off x="17263020" y="3089010"/>
            <a:ext cx="1025525" cy="3916045"/>
          </a:xfrm>
          <a:custGeom>
            <a:avLst/>
            <a:gdLst>
              <a:gd name="T1" fmla="*/ 0 w 21600"/>
              <a:gd name="T2" fmla="*/ 0 h 21600"/>
              <a:gd name="T3" fmla="*/ 21600 w 21600"/>
              <a:gd name="T4" fmla="*/ 21600 h 21600"/>
            </a:gdLst>
            <a:ahLst/>
            <a:cxnLst/>
            <a:rect l="T1" t="T2" r="T3" b="T4"/>
            <a:pathLst>
              <a:path w="21600" h="21600">
                <a:moveTo>
                  <a:pt x="21588" y="453"/>
                </a:moveTo>
                <a:lnTo>
                  <a:pt x="21588" y="5"/>
                </a:lnTo>
                <a:lnTo>
                  <a:pt x="16371" y="3"/>
                </a:lnTo>
                <a:lnTo>
                  <a:pt x="1461" y="0"/>
                </a:lnTo>
                <a:lnTo>
                  <a:pt x="771" y="8"/>
                </a:lnTo>
                <a:lnTo>
                  <a:pt x="385" y="53"/>
                </a:lnTo>
                <a:lnTo>
                  <a:pt x="218" y="155"/>
                </a:lnTo>
                <a:lnTo>
                  <a:pt x="181" y="340"/>
                </a:lnTo>
                <a:lnTo>
                  <a:pt x="179" y="439"/>
                </a:lnTo>
                <a:lnTo>
                  <a:pt x="2552" y="439"/>
                </a:lnTo>
                <a:lnTo>
                  <a:pt x="5759" y="442"/>
                </a:lnTo>
                <a:lnTo>
                  <a:pt x="16740" y="445"/>
                </a:lnTo>
                <a:lnTo>
                  <a:pt x="18690" y="448"/>
                </a:lnTo>
                <a:lnTo>
                  <a:pt x="21588" y="453"/>
                </a:lnTo>
                <a:lnTo>
                  <a:pt x="21588" y="453"/>
                </a:lnTo>
              </a:path>
              <a:path w="21600" h="21600">
                <a:moveTo>
                  <a:pt x="791" y="8732"/>
                </a:moveTo>
                <a:lnTo>
                  <a:pt x="1163" y="8710"/>
                </a:lnTo>
                <a:lnTo>
                  <a:pt x="1461" y="8643"/>
                </a:lnTo>
                <a:lnTo>
                  <a:pt x="1659" y="8537"/>
                </a:lnTo>
                <a:lnTo>
                  <a:pt x="1732" y="8402"/>
                </a:lnTo>
                <a:lnTo>
                  <a:pt x="1729" y="5121"/>
                </a:lnTo>
                <a:lnTo>
                  <a:pt x="1734" y="4847"/>
                </a:lnTo>
                <a:lnTo>
                  <a:pt x="1741" y="4603"/>
                </a:lnTo>
                <a:lnTo>
                  <a:pt x="1749" y="4301"/>
                </a:lnTo>
                <a:lnTo>
                  <a:pt x="1760" y="4040"/>
                </a:lnTo>
                <a:lnTo>
                  <a:pt x="1774" y="3754"/>
                </a:lnTo>
                <a:lnTo>
                  <a:pt x="1791" y="3481"/>
                </a:lnTo>
                <a:lnTo>
                  <a:pt x="1806" y="3194"/>
                </a:lnTo>
                <a:lnTo>
                  <a:pt x="1818" y="2908"/>
                </a:lnTo>
                <a:lnTo>
                  <a:pt x="1829" y="2621"/>
                </a:lnTo>
                <a:lnTo>
                  <a:pt x="1835" y="2334"/>
                </a:lnTo>
                <a:lnTo>
                  <a:pt x="1840" y="2049"/>
                </a:lnTo>
                <a:lnTo>
                  <a:pt x="1852" y="1189"/>
                </a:lnTo>
                <a:lnTo>
                  <a:pt x="1858" y="903"/>
                </a:lnTo>
                <a:lnTo>
                  <a:pt x="1864" y="616"/>
                </a:lnTo>
                <a:lnTo>
                  <a:pt x="2552" y="439"/>
                </a:lnTo>
                <a:lnTo>
                  <a:pt x="179" y="439"/>
                </a:lnTo>
                <a:lnTo>
                  <a:pt x="178" y="903"/>
                </a:lnTo>
                <a:lnTo>
                  <a:pt x="174" y="1081"/>
                </a:lnTo>
                <a:lnTo>
                  <a:pt x="147" y="1654"/>
                </a:lnTo>
                <a:lnTo>
                  <a:pt x="59" y="3373"/>
                </a:lnTo>
                <a:lnTo>
                  <a:pt x="171" y="3540"/>
                </a:lnTo>
                <a:lnTo>
                  <a:pt x="209" y="3707"/>
                </a:lnTo>
                <a:lnTo>
                  <a:pt x="170" y="3873"/>
                </a:lnTo>
                <a:lnTo>
                  <a:pt x="45" y="4040"/>
                </a:lnTo>
                <a:lnTo>
                  <a:pt x="43" y="4603"/>
                </a:lnTo>
                <a:lnTo>
                  <a:pt x="40" y="5394"/>
                </a:lnTo>
                <a:lnTo>
                  <a:pt x="40" y="5729"/>
                </a:lnTo>
                <a:lnTo>
                  <a:pt x="36" y="6294"/>
                </a:lnTo>
                <a:lnTo>
                  <a:pt x="34" y="6575"/>
                </a:lnTo>
                <a:lnTo>
                  <a:pt x="32" y="6856"/>
                </a:lnTo>
                <a:lnTo>
                  <a:pt x="28" y="7421"/>
                </a:lnTo>
                <a:lnTo>
                  <a:pt x="24" y="7701"/>
                </a:lnTo>
                <a:lnTo>
                  <a:pt x="0" y="7942"/>
                </a:lnTo>
                <a:lnTo>
                  <a:pt x="0" y="8543"/>
                </a:lnTo>
                <a:lnTo>
                  <a:pt x="160" y="8637"/>
                </a:lnTo>
                <a:lnTo>
                  <a:pt x="438" y="8705"/>
                </a:lnTo>
                <a:lnTo>
                  <a:pt x="791" y="8732"/>
                </a:lnTo>
                <a:lnTo>
                  <a:pt x="791" y="8732"/>
                </a:lnTo>
              </a:path>
              <a:path w="21600" h="21600">
                <a:moveTo>
                  <a:pt x="21588" y="21597"/>
                </a:moveTo>
                <a:lnTo>
                  <a:pt x="21588" y="21143"/>
                </a:lnTo>
                <a:lnTo>
                  <a:pt x="6610" y="21141"/>
                </a:lnTo>
                <a:lnTo>
                  <a:pt x="3948" y="21141"/>
                </a:lnTo>
                <a:lnTo>
                  <a:pt x="3278" y="21138"/>
                </a:lnTo>
                <a:lnTo>
                  <a:pt x="2879" y="21146"/>
                </a:lnTo>
                <a:lnTo>
                  <a:pt x="2561" y="21180"/>
                </a:lnTo>
                <a:lnTo>
                  <a:pt x="2337" y="21244"/>
                </a:lnTo>
                <a:lnTo>
                  <a:pt x="2223" y="21343"/>
                </a:lnTo>
                <a:lnTo>
                  <a:pt x="2269" y="21428"/>
                </a:lnTo>
                <a:lnTo>
                  <a:pt x="3308" y="21557"/>
                </a:lnTo>
                <a:lnTo>
                  <a:pt x="5419" y="21574"/>
                </a:lnTo>
                <a:lnTo>
                  <a:pt x="9502" y="21587"/>
                </a:lnTo>
                <a:lnTo>
                  <a:pt x="17022" y="21587"/>
                </a:lnTo>
                <a:lnTo>
                  <a:pt x="21588" y="21597"/>
                </a:lnTo>
                <a:lnTo>
                  <a:pt x="21588" y="21597"/>
                </a:lnTo>
              </a:path>
              <a:path w="21600" h="21600">
                <a:moveTo>
                  <a:pt x="4683" y="21141"/>
                </a:moveTo>
                <a:lnTo>
                  <a:pt x="6744" y="21141"/>
                </a:lnTo>
                <a:lnTo>
                  <a:pt x="6071" y="21139"/>
                </a:lnTo>
                <a:lnTo>
                  <a:pt x="5385" y="21139"/>
                </a:lnTo>
                <a:lnTo>
                  <a:pt x="4683" y="21141"/>
                </a:lnTo>
                <a:close/>
              </a:path>
            </a:pathLst>
          </a:custGeom>
          <a:solidFill>
            <a:srgbClr val="000000"/>
          </a:solidFill>
          <a:ln cap="flat" cmpd="sng">
            <a:noFill/>
            <a:prstDash val="solid"/>
            <a:miter/>
          </a:ln>
        </p:spPr>
      </p:sp>
      <p:sp>
        <p:nvSpPr>
          <p:cNvPr id="19" name="曲线"/>
          <p:cNvSpPr>
            <a:spLocks/>
          </p:cNvSpPr>
          <p:nvPr/>
        </p:nvSpPr>
        <p:spPr>
          <a:xfrm>
            <a:off x="0" y="3089010"/>
            <a:ext cx="1028700" cy="3916045"/>
          </a:xfrm>
          <a:custGeom>
            <a:avLst/>
            <a:gdLst>
              <a:gd name="T1" fmla="*/ 0 w 21600"/>
              <a:gd name="T2" fmla="*/ 0 h 21600"/>
              <a:gd name="T3" fmla="*/ 21600 w 21600"/>
              <a:gd name="T4" fmla="*/ 21600 h 21600"/>
            </a:gdLst>
            <a:ahLst/>
            <a:cxnLst/>
            <a:rect l="T1" t="T2" r="T3" b="T4"/>
            <a:pathLst>
              <a:path w="21600" h="21600">
                <a:moveTo>
                  <a:pt x="0" y="453"/>
                </a:moveTo>
                <a:lnTo>
                  <a:pt x="0" y="7"/>
                </a:lnTo>
                <a:lnTo>
                  <a:pt x="650" y="5"/>
                </a:lnTo>
                <a:lnTo>
                  <a:pt x="5271" y="2"/>
                </a:lnTo>
                <a:lnTo>
                  <a:pt x="20141" y="0"/>
                </a:lnTo>
                <a:lnTo>
                  <a:pt x="20830" y="8"/>
                </a:lnTo>
                <a:lnTo>
                  <a:pt x="21214" y="53"/>
                </a:lnTo>
                <a:lnTo>
                  <a:pt x="21381" y="155"/>
                </a:lnTo>
                <a:lnTo>
                  <a:pt x="21419" y="340"/>
                </a:lnTo>
                <a:lnTo>
                  <a:pt x="21419" y="439"/>
                </a:lnTo>
                <a:lnTo>
                  <a:pt x="19054" y="439"/>
                </a:lnTo>
                <a:lnTo>
                  <a:pt x="15854" y="442"/>
                </a:lnTo>
                <a:lnTo>
                  <a:pt x="4904" y="445"/>
                </a:lnTo>
                <a:lnTo>
                  <a:pt x="2958" y="448"/>
                </a:lnTo>
                <a:lnTo>
                  <a:pt x="0" y="453"/>
                </a:lnTo>
                <a:lnTo>
                  <a:pt x="0" y="453"/>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4" y="2621"/>
                </a:lnTo>
                <a:lnTo>
                  <a:pt x="19768" y="2334"/>
                </a:lnTo>
                <a:lnTo>
                  <a:pt x="19763" y="2049"/>
                </a:lnTo>
                <a:lnTo>
                  <a:pt x="19751" y="1189"/>
                </a:lnTo>
                <a:lnTo>
                  <a:pt x="19745" y="903"/>
                </a:lnTo>
                <a:lnTo>
                  <a:pt x="19738" y="616"/>
                </a:lnTo>
                <a:lnTo>
                  <a:pt x="19054" y="439"/>
                </a:lnTo>
                <a:lnTo>
                  <a:pt x="21419" y="439"/>
                </a:lnTo>
                <a:lnTo>
                  <a:pt x="21419" y="903"/>
                </a:lnTo>
                <a:lnTo>
                  <a:pt x="21424" y="1081"/>
                </a:lnTo>
                <a:lnTo>
                  <a:pt x="21452" y="1654"/>
                </a:lnTo>
                <a:lnTo>
                  <a:pt x="21540" y="3372"/>
                </a:lnTo>
                <a:lnTo>
                  <a:pt x="21427" y="3540"/>
                </a:lnTo>
                <a:lnTo>
                  <a:pt x="21389" y="3707"/>
                </a:lnTo>
                <a:lnTo>
                  <a:pt x="21428" y="3873"/>
                </a:lnTo>
                <a:lnTo>
                  <a:pt x="21554" y="4040"/>
                </a:lnTo>
                <a:lnTo>
                  <a:pt x="21555" y="4603"/>
                </a:lnTo>
                <a:lnTo>
                  <a:pt x="21557" y="5394"/>
                </a:lnTo>
                <a:lnTo>
                  <a:pt x="21558" y="5730"/>
                </a:lnTo>
                <a:lnTo>
                  <a:pt x="21562" y="6294"/>
                </a:lnTo>
                <a:lnTo>
                  <a:pt x="21563" y="6576"/>
                </a:lnTo>
                <a:lnTo>
                  <a:pt x="21565" y="6856"/>
                </a:lnTo>
                <a:lnTo>
                  <a:pt x="21570"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4" y="21181"/>
                </a:lnTo>
                <a:lnTo>
                  <a:pt x="19267" y="21245"/>
                </a:lnTo>
                <a:lnTo>
                  <a:pt x="19382" y="21343"/>
                </a:lnTo>
                <a:lnTo>
                  <a:pt x="19335" y="21430"/>
                </a:lnTo>
                <a:lnTo>
                  <a:pt x="18298" y="21558"/>
                </a:lnTo>
                <a:lnTo>
                  <a:pt x="16194"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000000"/>
          </a:solidFill>
          <a:ln cap="flat" cmpd="sng">
            <a:noFill/>
            <a:prstDash val="solid"/>
            <a:miter/>
          </a:ln>
        </p:spPr>
      </p:sp>
      <p:sp>
        <p:nvSpPr>
          <p:cNvPr id="20" name="曲线"/>
          <p:cNvSpPr>
            <a:spLocks/>
          </p:cNvSpPr>
          <p:nvPr/>
        </p:nvSpPr>
        <p:spPr>
          <a:xfrm>
            <a:off x="488342" y="0"/>
            <a:ext cx="1080770" cy="1965960"/>
          </a:xfrm>
          <a:custGeom>
            <a:avLst/>
            <a:gdLst>
              <a:gd name="T1" fmla="*/ 0 w 21600"/>
              <a:gd name="T2" fmla="*/ 0 h 21600"/>
              <a:gd name="T3" fmla="*/ 21600 w 21600"/>
              <a:gd name="T4" fmla="*/ 21600 h 21600"/>
            </a:gdLst>
            <a:ahLst/>
            <a:cxn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7"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ap="flat" cmpd="sng">
            <a:noFill/>
            <a:prstDash val="solid"/>
            <a:miter/>
          </a:ln>
        </p:spPr>
      </p:sp>
    </p:spTree>
    <p:extLst>
      <p:ext uri="{BB962C8B-B14F-4D97-AF65-F5344CB8AC3E}">
        <p14:creationId xmlns="" xmlns:p14="http://schemas.microsoft.com/office/powerpoint/2010/main" val="17991442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 name="文本框"/>
          <p:cNvSpPr>
            <a:spLocks noGrp="1"/>
          </p:cNvSpPr>
          <p:nvPr>
            <p:ph type="title"/>
          </p:nvPr>
        </p:nvSpPr>
        <p:spPr>
          <a:xfrm>
            <a:off x="1905000" y="876299"/>
            <a:ext cx="14020799" cy="10156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6600" b="0" i="0" u="none" strike="noStrike" kern="0" cap="none" spc="0" baseline="0">
                <a:solidFill>
                  <a:schemeClr val="tx1"/>
                </a:solidFill>
                <a:latin typeface="Arial Black" charset="0"/>
                <a:ea typeface="宋体" charset="0"/>
                <a:cs typeface="Arial Black" charset="0"/>
              </a:rPr>
              <a:t>Results And Screenshots</a:t>
            </a:r>
            <a:endParaRPr lang="zh-CN" altLang="en-US" sz="6600" b="0" i="0" u="none" strike="noStrike" kern="0" cap="none" spc="0" baseline="0">
              <a:solidFill>
                <a:schemeClr val="tx1"/>
              </a:solidFill>
              <a:latin typeface="Arial Black" charset="0"/>
              <a:ea typeface="宋体" charset="0"/>
              <a:cs typeface="Arial Black" charset="0"/>
            </a:endParaRPr>
          </a:p>
        </p:txBody>
      </p:sp>
      <p:sp>
        <p:nvSpPr>
          <p:cNvPr id="92" name="文本框"/>
          <p:cNvSpPr>
            <a:spLocks noGrp="1"/>
          </p:cNvSpPr>
          <p:nvPr>
            <p:ph type="body" idx="1"/>
          </p:nvPr>
        </p:nvSpPr>
        <p:spPr>
          <a:xfrm>
            <a:off x="1524000" y="2095501"/>
            <a:ext cx="15011399" cy="166199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endParaRPr lang="zh-CN" altLang="en-US" sz="3600" b="0" i="0" u="none" strike="noStrike" kern="0" cap="none" spc="0" baseline="0">
              <a:solidFill>
                <a:schemeClr val="tx1"/>
              </a:solidFill>
              <a:latin typeface="Times New Roman" pitchFamily="18" charset="0"/>
              <a:ea typeface="宋体" charset="0"/>
              <a:cs typeface="Times New Roman" pitchFamily="18" charset="0"/>
            </a:endParaRPr>
          </a:p>
        </p:txBody>
      </p:sp>
      <p:sp>
        <p:nvSpPr>
          <p:cNvPr id="93" name="曲线"/>
          <p:cNvSpPr>
            <a:spLocks/>
          </p:cNvSpPr>
          <p:nvPr/>
        </p:nvSpPr>
        <p:spPr>
          <a:xfrm>
            <a:off x="16718940" y="0"/>
            <a:ext cx="1080768" cy="1965960"/>
          </a:xfrm>
          <a:custGeom>
            <a:avLst/>
            <a:gdLst>
              <a:gd name="T1" fmla="*/ 0 w 21600"/>
              <a:gd name="T2" fmla="*/ 0 h 21600"/>
              <a:gd name="T3" fmla="*/ 21600 w 21600"/>
              <a:gd name="T4" fmla="*/ 21600 h 21600"/>
            </a:gdLst>
            <a:ahLst/>
            <a:cxnLst/>
            <a:rect l="T1" t="T2" r="T3" b="T4"/>
            <a:pathLst>
              <a:path w="21600" h="21600">
                <a:moveTo>
                  <a:pt x="12538" y="21593"/>
                </a:moveTo>
                <a:lnTo>
                  <a:pt x="9059" y="21593"/>
                </a:lnTo>
                <a:lnTo>
                  <a:pt x="8749" y="21585"/>
                </a:lnTo>
                <a:lnTo>
                  <a:pt x="7805" y="21508"/>
                </a:lnTo>
                <a:lnTo>
                  <a:pt x="6883" y="21380"/>
                </a:lnTo>
                <a:lnTo>
                  <a:pt x="5993" y="21205"/>
                </a:lnTo>
                <a:lnTo>
                  <a:pt x="5135" y="20982"/>
                </a:lnTo>
                <a:lnTo>
                  <a:pt x="4322" y="20714"/>
                </a:lnTo>
                <a:lnTo>
                  <a:pt x="3554" y="20402"/>
                </a:lnTo>
                <a:lnTo>
                  <a:pt x="2843" y="20048"/>
                </a:lnTo>
                <a:lnTo>
                  <a:pt x="2197" y="19656"/>
                </a:lnTo>
                <a:lnTo>
                  <a:pt x="1630" y="19235"/>
                </a:lnTo>
                <a:lnTo>
                  <a:pt x="1143" y="18787"/>
                </a:lnTo>
                <a:lnTo>
                  <a:pt x="738" y="18316"/>
                </a:lnTo>
                <a:lnTo>
                  <a:pt x="418" y="17826"/>
                </a:lnTo>
                <a:lnTo>
                  <a:pt x="188" y="17320"/>
                </a:lnTo>
                <a:lnTo>
                  <a:pt x="47" y="16801"/>
                </a:lnTo>
                <a:lnTo>
                  <a:pt x="0" y="16274"/>
                </a:lnTo>
                <a:lnTo>
                  <a:pt x="0" y="0"/>
                </a:lnTo>
                <a:lnTo>
                  <a:pt x="21598" y="0"/>
                </a:lnTo>
                <a:lnTo>
                  <a:pt x="21598" y="16274"/>
                </a:lnTo>
                <a:lnTo>
                  <a:pt x="21550" y="16801"/>
                </a:lnTo>
                <a:lnTo>
                  <a:pt x="21410" y="17320"/>
                </a:lnTo>
                <a:lnTo>
                  <a:pt x="21179" y="17826"/>
                </a:lnTo>
                <a:lnTo>
                  <a:pt x="20859" y="18316"/>
                </a:lnTo>
                <a:lnTo>
                  <a:pt x="20455" y="18787"/>
                </a:lnTo>
                <a:lnTo>
                  <a:pt x="19967" y="19235"/>
                </a:lnTo>
                <a:lnTo>
                  <a:pt x="19400" y="19656"/>
                </a:lnTo>
                <a:lnTo>
                  <a:pt x="18754" y="20048"/>
                </a:lnTo>
                <a:lnTo>
                  <a:pt x="18043" y="20402"/>
                </a:lnTo>
                <a:lnTo>
                  <a:pt x="17275" y="20714"/>
                </a:lnTo>
                <a:lnTo>
                  <a:pt x="16461" y="20982"/>
                </a:lnTo>
                <a:lnTo>
                  <a:pt x="15604" y="21205"/>
                </a:lnTo>
                <a:lnTo>
                  <a:pt x="14713" y="21380"/>
                </a:lnTo>
                <a:lnTo>
                  <a:pt x="13792" y="21508"/>
                </a:lnTo>
                <a:lnTo>
                  <a:pt x="12848" y="21585"/>
                </a:lnTo>
                <a:lnTo>
                  <a:pt x="12538" y="21593"/>
                </a:lnTo>
                <a:close/>
              </a:path>
            </a:pathLst>
          </a:custGeom>
          <a:solidFill>
            <a:srgbClr val="FAE7BC"/>
          </a:solidFill>
          <a:ln cap="flat" cmpd="sng">
            <a:noFill/>
            <a:prstDash val="solid"/>
            <a:miter/>
          </a:ln>
        </p:spPr>
      </p:sp>
      <p:sp>
        <p:nvSpPr>
          <p:cNvPr id="94" name="曲线"/>
          <p:cNvSpPr>
            <a:spLocks/>
          </p:cNvSpPr>
          <p:nvPr/>
        </p:nvSpPr>
        <p:spPr>
          <a:xfrm>
            <a:off x="17263020" y="3089010"/>
            <a:ext cx="1025525" cy="3916045"/>
          </a:xfrm>
          <a:custGeom>
            <a:avLst/>
            <a:gdLst>
              <a:gd name="T1" fmla="*/ 0 w 21600"/>
              <a:gd name="T2" fmla="*/ 0 h 21600"/>
              <a:gd name="T3" fmla="*/ 21600 w 21600"/>
              <a:gd name="T4" fmla="*/ 21600 h 21600"/>
            </a:gdLst>
            <a:ahLst/>
            <a:cxnLst/>
            <a:rect l="T1" t="T2" r="T3" b="T4"/>
            <a:pathLst>
              <a:path w="21600" h="21600">
                <a:moveTo>
                  <a:pt x="21588" y="453"/>
                </a:moveTo>
                <a:lnTo>
                  <a:pt x="21588" y="5"/>
                </a:lnTo>
                <a:lnTo>
                  <a:pt x="16371" y="3"/>
                </a:lnTo>
                <a:lnTo>
                  <a:pt x="1461" y="0"/>
                </a:lnTo>
                <a:lnTo>
                  <a:pt x="771" y="8"/>
                </a:lnTo>
                <a:lnTo>
                  <a:pt x="385" y="53"/>
                </a:lnTo>
                <a:lnTo>
                  <a:pt x="218" y="155"/>
                </a:lnTo>
                <a:lnTo>
                  <a:pt x="181" y="340"/>
                </a:lnTo>
                <a:lnTo>
                  <a:pt x="179" y="439"/>
                </a:lnTo>
                <a:lnTo>
                  <a:pt x="2552" y="439"/>
                </a:lnTo>
                <a:lnTo>
                  <a:pt x="5759" y="442"/>
                </a:lnTo>
                <a:lnTo>
                  <a:pt x="16740" y="445"/>
                </a:lnTo>
                <a:lnTo>
                  <a:pt x="18690" y="448"/>
                </a:lnTo>
                <a:lnTo>
                  <a:pt x="21588" y="453"/>
                </a:lnTo>
                <a:lnTo>
                  <a:pt x="21588" y="453"/>
                </a:lnTo>
              </a:path>
              <a:path w="21600" h="21600">
                <a:moveTo>
                  <a:pt x="791" y="8732"/>
                </a:moveTo>
                <a:lnTo>
                  <a:pt x="1163" y="8710"/>
                </a:lnTo>
                <a:lnTo>
                  <a:pt x="1461" y="8643"/>
                </a:lnTo>
                <a:lnTo>
                  <a:pt x="1659" y="8537"/>
                </a:lnTo>
                <a:lnTo>
                  <a:pt x="1732" y="8402"/>
                </a:lnTo>
                <a:lnTo>
                  <a:pt x="1729" y="5121"/>
                </a:lnTo>
                <a:lnTo>
                  <a:pt x="1734" y="4847"/>
                </a:lnTo>
                <a:lnTo>
                  <a:pt x="1741" y="4603"/>
                </a:lnTo>
                <a:lnTo>
                  <a:pt x="1749" y="4301"/>
                </a:lnTo>
                <a:lnTo>
                  <a:pt x="1760" y="4040"/>
                </a:lnTo>
                <a:lnTo>
                  <a:pt x="1774" y="3754"/>
                </a:lnTo>
                <a:lnTo>
                  <a:pt x="1791" y="3481"/>
                </a:lnTo>
                <a:lnTo>
                  <a:pt x="1806" y="3194"/>
                </a:lnTo>
                <a:lnTo>
                  <a:pt x="1818" y="2908"/>
                </a:lnTo>
                <a:lnTo>
                  <a:pt x="1829" y="2621"/>
                </a:lnTo>
                <a:lnTo>
                  <a:pt x="1835" y="2334"/>
                </a:lnTo>
                <a:lnTo>
                  <a:pt x="1840" y="2049"/>
                </a:lnTo>
                <a:lnTo>
                  <a:pt x="1852" y="1189"/>
                </a:lnTo>
                <a:lnTo>
                  <a:pt x="1858" y="903"/>
                </a:lnTo>
                <a:lnTo>
                  <a:pt x="1864" y="616"/>
                </a:lnTo>
                <a:lnTo>
                  <a:pt x="2552" y="439"/>
                </a:lnTo>
                <a:lnTo>
                  <a:pt x="179" y="439"/>
                </a:lnTo>
                <a:lnTo>
                  <a:pt x="178" y="903"/>
                </a:lnTo>
                <a:lnTo>
                  <a:pt x="174" y="1081"/>
                </a:lnTo>
                <a:lnTo>
                  <a:pt x="147" y="1654"/>
                </a:lnTo>
                <a:lnTo>
                  <a:pt x="59" y="3373"/>
                </a:lnTo>
                <a:lnTo>
                  <a:pt x="171" y="3540"/>
                </a:lnTo>
                <a:lnTo>
                  <a:pt x="209" y="3707"/>
                </a:lnTo>
                <a:lnTo>
                  <a:pt x="170" y="3873"/>
                </a:lnTo>
                <a:lnTo>
                  <a:pt x="45" y="4040"/>
                </a:lnTo>
                <a:lnTo>
                  <a:pt x="43" y="4603"/>
                </a:lnTo>
                <a:lnTo>
                  <a:pt x="40" y="5394"/>
                </a:lnTo>
                <a:lnTo>
                  <a:pt x="40" y="5729"/>
                </a:lnTo>
                <a:lnTo>
                  <a:pt x="36" y="6294"/>
                </a:lnTo>
                <a:lnTo>
                  <a:pt x="34" y="6575"/>
                </a:lnTo>
                <a:lnTo>
                  <a:pt x="32" y="6856"/>
                </a:lnTo>
                <a:lnTo>
                  <a:pt x="28" y="7421"/>
                </a:lnTo>
                <a:lnTo>
                  <a:pt x="24" y="7701"/>
                </a:lnTo>
                <a:lnTo>
                  <a:pt x="0" y="7942"/>
                </a:lnTo>
                <a:lnTo>
                  <a:pt x="0" y="8543"/>
                </a:lnTo>
                <a:lnTo>
                  <a:pt x="160" y="8637"/>
                </a:lnTo>
                <a:lnTo>
                  <a:pt x="438" y="8705"/>
                </a:lnTo>
                <a:lnTo>
                  <a:pt x="791" y="8732"/>
                </a:lnTo>
                <a:lnTo>
                  <a:pt x="791" y="8732"/>
                </a:lnTo>
              </a:path>
              <a:path w="21600" h="21600">
                <a:moveTo>
                  <a:pt x="21588" y="21597"/>
                </a:moveTo>
                <a:lnTo>
                  <a:pt x="21588" y="21143"/>
                </a:lnTo>
                <a:lnTo>
                  <a:pt x="6610" y="21141"/>
                </a:lnTo>
                <a:lnTo>
                  <a:pt x="3948" y="21141"/>
                </a:lnTo>
                <a:lnTo>
                  <a:pt x="3278" y="21138"/>
                </a:lnTo>
                <a:lnTo>
                  <a:pt x="2879" y="21146"/>
                </a:lnTo>
                <a:lnTo>
                  <a:pt x="2561" y="21180"/>
                </a:lnTo>
                <a:lnTo>
                  <a:pt x="2337" y="21244"/>
                </a:lnTo>
                <a:lnTo>
                  <a:pt x="2223" y="21343"/>
                </a:lnTo>
                <a:lnTo>
                  <a:pt x="2269" y="21428"/>
                </a:lnTo>
                <a:lnTo>
                  <a:pt x="3308" y="21557"/>
                </a:lnTo>
                <a:lnTo>
                  <a:pt x="5419" y="21574"/>
                </a:lnTo>
                <a:lnTo>
                  <a:pt x="9502" y="21587"/>
                </a:lnTo>
                <a:lnTo>
                  <a:pt x="17022" y="21587"/>
                </a:lnTo>
                <a:lnTo>
                  <a:pt x="21588" y="21597"/>
                </a:lnTo>
                <a:lnTo>
                  <a:pt x="21588" y="21597"/>
                </a:lnTo>
              </a:path>
              <a:path w="21600" h="21600">
                <a:moveTo>
                  <a:pt x="4683" y="21141"/>
                </a:moveTo>
                <a:lnTo>
                  <a:pt x="6744" y="21141"/>
                </a:lnTo>
                <a:lnTo>
                  <a:pt x="6071" y="21139"/>
                </a:lnTo>
                <a:lnTo>
                  <a:pt x="5385" y="21139"/>
                </a:lnTo>
                <a:lnTo>
                  <a:pt x="4683" y="21141"/>
                </a:lnTo>
                <a:close/>
              </a:path>
            </a:pathLst>
          </a:custGeom>
          <a:solidFill>
            <a:srgbClr val="494848"/>
          </a:solidFill>
          <a:ln cap="flat" cmpd="sng">
            <a:noFill/>
            <a:prstDash val="solid"/>
            <a:miter/>
          </a:ln>
        </p:spPr>
      </p:sp>
      <p:sp>
        <p:nvSpPr>
          <p:cNvPr id="95" name="曲线"/>
          <p:cNvSpPr>
            <a:spLocks/>
          </p:cNvSpPr>
          <p:nvPr/>
        </p:nvSpPr>
        <p:spPr>
          <a:xfrm>
            <a:off x="0" y="3089010"/>
            <a:ext cx="1028700" cy="3916045"/>
          </a:xfrm>
          <a:custGeom>
            <a:avLst/>
            <a:gdLst>
              <a:gd name="T1" fmla="*/ 0 w 21600"/>
              <a:gd name="T2" fmla="*/ 0 h 21600"/>
              <a:gd name="T3" fmla="*/ 21600 w 21600"/>
              <a:gd name="T4" fmla="*/ 21600 h 21600"/>
            </a:gdLst>
            <a:ahLst/>
            <a:cxnLst/>
            <a:rect l="T1" t="T2" r="T3" b="T4"/>
            <a:pathLst>
              <a:path w="21600" h="21600">
                <a:moveTo>
                  <a:pt x="0" y="453"/>
                </a:moveTo>
                <a:lnTo>
                  <a:pt x="0" y="7"/>
                </a:lnTo>
                <a:lnTo>
                  <a:pt x="650" y="5"/>
                </a:lnTo>
                <a:lnTo>
                  <a:pt x="5271" y="2"/>
                </a:lnTo>
                <a:lnTo>
                  <a:pt x="20141" y="0"/>
                </a:lnTo>
                <a:lnTo>
                  <a:pt x="20830" y="8"/>
                </a:lnTo>
                <a:lnTo>
                  <a:pt x="21214" y="53"/>
                </a:lnTo>
                <a:lnTo>
                  <a:pt x="21381" y="155"/>
                </a:lnTo>
                <a:lnTo>
                  <a:pt x="21419" y="340"/>
                </a:lnTo>
                <a:lnTo>
                  <a:pt x="21419" y="439"/>
                </a:lnTo>
                <a:lnTo>
                  <a:pt x="19054" y="439"/>
                </a:lnTo>
                <a:lnTo>
                  <a:pt x="15854" y="442"/>
                </a:lnTo>
                <a:lnTo>
                  <a:pt x="4904" y="445"/>
                </a:lnTo>
                <a:lnTo>
                  <a:pt x="2958" y="448"/>
                </a:lnTo>
                <a:lnTo>
                  <a:pt x="0" y="453"/>
                </a:lnTo>
                <a:lnTo>
                  <a:pt x="0" y="453"/>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4" y="2621"/>
                </a:lnTo>
                <a:lnTo>
                  <a:pt x="19768" y="2334"/>
                </a:lnTo>
                <a:lnTo>
                  <a:pt x="19763" y="2049"/>
                </a:lnTo>
                <a:lnTo>
                  <a:pt x="19751" y="1189"/>
                </a:lnTo>
                <a:lnTo>
                  <a:pt x="19745" y="903"/>
                </a:lnTo>
                <a:lnTo>
                  <a:pt x="19738" y="616"/>
                </a:lnTo>
                <a:lnTo>
                  <a:pt x="19054" y="439"/>
                </a:lnTo>
                <a:lnTo>
                  <a:pt x="21419" y="439"/>
                </a:lnTo>
                <a:lnTo>
                  <a:pt x="21419" y="903"/>
                </a:lnTo>
                <a:lnTo>
                  <a:pt x="21424" y="1081"/>
                </a:lnTo>
                <a:lnTo>
                  <a:pt x="21452" y="1654"/>
                </a:lnTo>
                <a:lnTo>
                  <a:pt x="21540" y="3372"/>
                </a:lnTo>
                <a:lnTo>
                  <a:pt x="21427" y="3540"/>
                </a:lnTo>
                <a:lnTo>
                  <a:pt x="21389" y="3707"/>
                </a:lnTo>
                <a:lnTo>
                  <a:pt x="21428" y="3873"/>
                </a:lnTo>
                <a:lnTo>
                  <a:pt x="21554" y="4040"/>
                </a:lnTo>
                <a:lnTo>
                  <a:pt x="21555" y="4603"/>
                </a:lnTo>
                <a:lnTo>
                  <a:pt x="21557" y="5394"/>
                </a:lnTo>
                <a:lnTo>
                  <a:pt x="21558" y="5730"/>
                </a:lnTo>
                <a:lnTo>
                  <a:pt x="21562" y="6294"/>
                </a:lnTo>
                <a:lnTo>
                  <a:pt x="21563" y="6576"/>
                </a:lnTo>
                <a:lnTo>
                  <a:pt x="21565" y="6856"/>
                </a:lnTo>
                <a:lnTo>
                  <a:pt x="21570"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4" y="21181"/>
                </a:lnTo>
                <a:lnTo>
                  <a:pt x="19267" y="21245"/>
                </a:lnTo>
                <a:lnTo>
                  <a:pt x="19382" y="21343"/>
                </a:lnTo>
                <a:lnTo>
                  <a:pt x="19335" y="21430"/>
                </a:lnTo>
                <a:lnTo>
                  <a:pt x="18298" y="21558"/>
                </a:lnTo>
                <a:lnTo>
                  <a:pt x="16194"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494848"/>
          </a:solidFill>
          <a:ln cap="flat" cmpd="sng">
            <a:noFill/>
            <a:prstDash val="solid"/>
            <a:miter/>
          </a:ln>
        </p:spPr>
      </p:sp>
      <p:sp>
        <p:nvSpPr>
          <p:cNvPr id="96" name="曲线"/>
          <p:cNvSpPr>
            <a:spLocks/>
          </p:cNvSpPr>
          <p:nvPr/>
        </p:nvSpPr>
        <p:spPr>
          <a:xfrm>
            <a:off x="488342" y="0"/>
            <a:ext cx="1080770" cy="1965960"/>
          </a:xfrm>
          <a:custGeom>
            <a:avLst/>
            <a:gdLst>
              <a:gd name="T1" fmla="*/ 0 w 21600"/>
              <a:gd name="T2" fmla="*/ 0 h 21600"/>
              <a:gd name="T3" fmla="*/ 21600 w 21600"/>
              <a:gd name="T4" fmla="*/ 21600 h 21600"/>
            </a:gdLst>
            <a:ahLst/>
            <a:cxn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7"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ap="flat" cmpd="sng">
            <a:noFill/>
            <a:prstDash val="solid"/>
            <a:miter/>
          </a:ln>
        </p:spPr>
      </p:sp>
      <p:pic>
        <p:nvPicPr>
          <p:cNvPr id="10" name="Picture 9" descr="WhatsApp Image 2025-09-19 at 1.48.21 PM (1).jpeg"/>
          <p:cNvPicPr>
            <a:picLocks noChangeAspect="1"/>
          </p:cNvPicPr>
          <p:nvPr/>
        </p:nvPicPr>
        <p:blipFill>
          <a:blip r:embed="rId2"/>
          <a:stretch>
            <a:fillRect/>
          </a:stretch>
        </p:blipFill>
        <p:spPr>
          <a:xfrm>
            <a:off x="0" y="-2026374"/>
            <a:ext cx="18288000" cy="11813272"/>
          </a:xfrm>
          <a:prstGeom prst="rect">
            <a:avLst/>
          </a:prstGeom>
        </p:spPr>
      </p:pic>
    </p:spTree>
    <p:extLst>
      <p:ext uri="{BB962C8B-B14F-4D97-AF65-F5344CB8AC3E}">
        <p14:creationId xmlns="" xmlns:p14="http://schemas.microsoft.com/office/powerpoint/2010/main" val="54021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 name="文本框"/>
          <p:cNvSpPr>
            <a:spLocks noGrp="1"/>
          </p:cNvSpPr>
          <p:nvPr>
            <p:ph type="title"/>
          </p:nvPr>
        </p:nvSpPr>
        <p:spPr>
          <a:xfrm>
            <a:off x="2438400" y="2705100"/>
            <a:ext cx="14020799" cy="10156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ctr">
              <a:lnSpc>
                <a:spcPct val="100000"/>
              </a:lnSpc>
              <a:spcBef>
                <a:spcPts val="0"/>
              </a:spcBef>
              <a:spcAft>
                <a:spcPts val="0"/>
              </a:spcAft>
              <a:buNone/>
            </a:pPr>
            <a:r>
              <a:rPr lang="en-US" altLang="zh-CN" sz="6600" b="0" i="0" u="none" strike="noStrike" kern="0" cap="none" spc="0" baseline="0">
                <a:solidFill>
                  <a:schemeClr val="tx1"/>
                </a:solidFill>
                <a:latin typeface="Arial Black" charset="0"/>
                <a:ea typeface="宋体" charset="0"/>
                <a:cs typeface="Arial Black" charset="0"/>
              </a:rPr>
              <a:t>Conclusion</a:t>
            </a:r>
            <a:endParaRPr lang="zh-CN" altLang="en-US" sz="6600" b="0" i="0" u="none" strike="noStrike" kern="0" cap="none" spc="0" baseline="0">
              <a:solidFill>
                <a:schemeClr val="tx1"/>
              </a:solidFill>
              <a:latin typeface="Arial Black" charset="0"/>
              <a:ea typeface="宋体" charset="0"/>
              <a:cs typeface="Arial Black" charset="0"/>
            </a:endParaRPr>
          </a:p>
        </p:txBody>
      </p:sp>
      <p:sp>
        <p:nvSpPr>
          <p:cNvPr id="99" name="文本框"/>
          <p:cNvSpPr>
            <a:spLocks noGrp="1"/>
          </p:cNvSpPr>
          <p:nvPr>
            <p:ph type="body" idx="1"/>
          </p:nvPr>
        </p:nvSpPr>
        <p:spPr>
          <a:xfrm>
            <a:off x="1828800" y="4076700"/>
            <a:ext cx="15011399" cy="405482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50000"/>
              </a:lnSpc>
              <a:spcBef>
                <a:spcPts val="0"/>
              </a:spcBef>
              <a:spcAft>
                <a:spcPts val="0"/>
              </a:spcAft>
              <a:buNone/>
            </a:pPr>
            <a:r>
              <a:rPr lang="en-US" altLang="zh-CN" sz="3600" b="0" i="0" u="none" strike="noStrike" kern="0" cap="none" spc="0" baseline="0">
                <a:solidFill>
                  <a:schemeClr val="tx1"/>
                </a:solidFill>
                <a:latin typeface="Arial" pitchFamily="34" charset="0"/>
                <a:ea typeface="宋体" charset="0"/>
                <a:cs typeface="Arial" pitchFamily="34" charset="0"/>
              </a:rPr>
              <a:t>Here, I have shared my experience while doing the project entitled “Interactive Digital Portfolio Using Front And Wed Development”. I learnt many new things &amp; it wonderful learning experience for</a:t>
            </a:r>
            <a:r>
              <a:rPr lang="en-US" altLang="zh-CN" sz="3600" b="1" i="0" u="none" strike="noStrike" kern="0" cap="none" spc="0" baseline="0">
                <a:solidFill>
                  <a:schemeClr val="tx1"/>
                </a:solidFill>
                <a:latin typeface="Arial" pitchFamily="34" charset="0"/>
                <a:ea typeface="宋体" charset="0"/>
                <a:cs typeface="Arial" pitchFamily="34" charset="0"/>
              </a:rPr>
              <a:t> </a:t>
            </a:r>
            <a:r>
              <a:rPr lang="en-US" altLang="zh-CN" sz="3600" b="0" i="0" u="none" strike="noStrike" kern="0" cap="none" spc="0" baseline="0">
                <a:solidFill>
                  <a:schemeClr val="tx1"/>
                </a:solidFill>
                <a:latin typeface="Arial" pitchFamily="34" charset="0"/>
                <a:ea typeface="宋体" charset="0"/>
                <a:cs typeface="Arial" pitchFamily="34" charset="0"/>
              </a:rPr>
              <a:t>me while working on this project. This project</a:t>
            </a:r>
            <a:r>
              <a:rPr lang="en-US" altLang="zh-CN" sz="3600" b="1" i="0" u="none" strike="noStrike" kern="0" cap="none" spc="0" baseline="0">
                <a:solidFill>
                  <a:schemeClr val="tx1"/>
                </a:solidFill>
                <a:latin typeface="Arial" pitchFamily="34" charset="0"/>
                <a:ea typeface="宋体" charset="0"/>
                <a:cs typeface="Arial" pitchFamily="34" charset="0"/>
              </a:rPr>
              <a:t> </a:t>
            </a:r>
            <a:r>
              <a:rPr lang="en-US" altLang="zh-CN" sz="3600" b="0" i="0" u="none" strike="noStrike" kern="0" cap="none" spc="0" baseline="0">
                <a:solidFill>
                  <a:schemeClr val="tx1"/>
                </a:solidFill>
                <a:latin typeface="Arial" pitchFamily="34" charset="0"/>
                <a:ea typeface="宋体" charset="0"/>
                <a:cs typeface="Arial" pitchFamily="34" charset="0"/>
              </a:rPr>
              <a:t>increased my research thinking skill and interest in this subject. </a:t>
            </a:r>
            <a:endParaRPr lang="zh-CN" altLang="en-US" sz="3600" b="0" i="0" u="none" strike="noStrike" kern="0" cap="none" spc="0" baseline="0">
              <a:solidFill>
                <a:schemeClr val="tx1"/>
              </a:solidFill>
              <a:latin typeface="Times New Roman" pitchFamily="18" charset="0"/>
              <a:ea typeface="宋体" charset="0"/>
              <a:cs typeface="Times New Roman" pitchFamily="18" charset="0"/>
            </a:endParaRPr>
          </a:p>
        </p:txBody>
      </p:sp>
      <p:sp>
        <p:nvSpPr>
          <p:cNvPr id="100" name="曲线"/>
          <p:cNvSpPr>
            <a:spLocks/>
          </p:cNvSpPr>
          <p:nvPr/>
        </p:nvSpPr>
        <p:spPr>
          <a:xfrm>
            <a:off x="16718940" y="0"/>
            <a:ext cx="1080768" cy="1965960"/>
          </a:xfrm>
          <a:custGeom>
            <a:avLst/>
            <a:gdLst>
              <a:gd name="T1" fmla="*/ 0 w 21600"/>
              <a:gd name="T2" fmla="*/ 0 h 21600"/>
              <a:gd name="T3" fmla="*/ 21600 w 21600"/>
              <a:gd name="T4" fmla="*/ 21600 h 21600"/>
            </a:gdLst>
            <a:ahLst/>
            <a:cxnLst/>
            <a:rect l="T1" t="T2" r="T3" b="T4"/>
            <a:pathLst>
              <a:path w="21600" h="21600">
                <a:moveTo>
                  <a:pt x="12538" y="21593"/>
                </a:moveTo>
                <a:lnTo>
                  <a:pt x="9059" y="21593"/>
                </a:lnTo>
                <a:lnTo>
                  <a:pt x="8749" y="21585"/>
                </a:lnTo>
                <a:lnTo>
                  <a:pt x="7805" y="21508"/>
                </a:lnTo>
                <a:lnTo>
                  <a:pt x="6883" y="21380"/>
                </a:lnTo>
                <a:lnTo>
                  <a:pt x="5993" y="21205"/>
                </a:lnTo>
                <a:lnTo>
                  <a:pt x="5135" y="20982"/>
                </a:lnTo>
                <a:lnTo>
                  <a:pt x="4322" y="20714"/>
                </a:lnTo>
                <a:lnTo>
                  <a:pt x="3554" y="20402"/>
                </a:lnTo>
                <a:lnTo>
                  <a:pt x="2843" y="20048"/>
                </a:lnTo>
                <a:lnTo>
                  <a:pt x="2197" y="19656"/>
                </a:lnTo>
                <a:lnTo>
                  <a:pt x="1630" y="19235"/>
                </a:lnTo>
                <a:lnTo>
                  <a:pt x="1143" y="18787"/>
                </a:lnTo>
                <a:lnTo>
                  <a:pt x="738" y="18316"/>
                </a:lnTo>
                <a:lnTo>
                  <a:pt x="418" y="17826"/>
                </a:lnTo>
                <a:lnTo>
                  <a:pt x="188" y="17320"/>
                </a:lnTo>
                <a:lnTo>
                  <a:pt x="47" y="16801"/>
                </a:lnTo>
                <a:lnTo>
                  <a:pt x="0" y="16274"/>
                </a:lnTo>
                <a:lnTo>
                  <a:pt x="0" y="0"/>
                </a:lnTo>
                <a:lnTo>
                  <a:pt x="21598" y="0"/>
                </a:lnTo>
                <a:lnTo>
                  <a:pt x="21598" y="16274"/>
                </a:lnTo>
                <a:lnTo>
                  <a:pt x="21550" y="16801"/>
                </a:lnTo>
                <a:lnTo>
                  <a:pt x="21410" y="17320"/>
                </a:lnTo>
                <a:lnTo>
                  <a:pt x="21179" y="17826"/>
                </a:lnTo>
                <a:lnTo>
                  <a:pt x="20859" y="18316"/>
                </a:lnTo>
                <a:lnTo>
                  <a:pt x="20455" y="18787"/>
                </a:lnTo>
                <a:lnTo>
                  <a:pt x="19967" y="19235"/>
                </a:lnTo>
                <a:lnTo>
                  <a:pt x="19400" y="19656"/>
                </a:lnTo>
                <a:lnTo>
                  <a:pt x="18754" y="20048"/>
                </a:lnTo>
                <a:lnTo>
                  <a:pt x="18043" y="20402"/>
                </a:lnTo>
                <a:lnTo>
                  <a:pt x="17275" y="20714"/>
                </a:lnTo>
                <a:lnTo>
                  <a:pt x="16461" y="20982"/>
                </a:lnTo>
                <a:lnTo>
                  <a:pt x="15604" y="21205"/>
                </a:lnTo>
                <a:lnTo>
                  <a:pt x="14713" y="21380"/>
                </a:lnTo>
                <a:lnTo>
                  <a:pt x="13792" y="21508"/>
                </a:lnTo>
                <a:lnTo>
                  <a:pt x="12848" y="21585"/>
                </a:lnTo>
                <a:lnTo>
                  <a:pt x="12538" y="21593"/>
                </a:lnTo>
                <a:close/>
              </a:path>
            </a:pathLst>
          </a:custGeom>
          <a:solidFill>
            <a:srgbClr val="FAE7BC"/>
          </a:solidFill>
          <a:ln cap="flat" cmpd="sng">
            <a:noFill/>
            <a:prstDash val="solid"/>
            <a:miter/>
          </a:ln>
        </p:spPr>
      </p:sp>
      <p:sp>
        <p:nvSpPr>
          <p:cNvPr id="101" name="曲线"/>
          <p:cNvSpPr>
            <a:spLocks/>
          </p:cNvSpPr>
          <p:nvPr/>
        </p:nvSpPr>
        <p:spPr>
          <a:xfrm>
            <a:off x="17263020" y="3089010"/>
            <a:ext cx="1025525" cy="3916045"/>
          </a:xfrm>
          <a:custGeom>
            <a:avLst/>
            <a:gdLst>
              <a:gd name="T1" fmla="*/ 0 w 21600"/>
              <a:gd name="T2" fmla="*/ 0 h 21600"/>
              <a:gd name="T3" fmla="*/ 21600 w 21600"/>
              <a:gd name="T4" fmla="*/ 21600 h 21600"/>
            </a:gdLst>
            <a:ahLst/>
            <a:cxnLst/>
            <a:rect l="T1" t="T2" r="T3" b="T4"/>
            <a:pathLst>
              <a:path w="21600" h="21600">
                <a:moveTo>
                  <a:pt x="21588" y="453"/>
                </a:moveTo>
                <a:lnTo>
                  <a:pt x="21588" y="5"/>
                </a:lnTo>
                <a:lnTo>
                  <a:pt x="16371" y="3"/>
                </a:lnTo>
                <a:lnTo>
                  <a:pt x="1461" y="0"/>
                </a:lnTo>
                <a:lnTo>
                  <a:pt x="771" y="8"/>
                </a:lnTo>
                <a:lnTo>
                  <a:pt x="385" y="53"/>
                </a:lnTo>
                <a:lnTo>
                  <a:pt x="218" y="155"/>
                </a:lnTo>
                <a:lnTo>
                  <a:pt x="181" y="340"/>
                </a:lnTo>
                <a:lnTo>
                  <a:pt x="179" y="439"/>
                </a:lnTo>
                <a:lnTo>
                  <a:pt x="2552" y="439"/>
                </a:lnTo>
                <a:lnTo>
                  <a:pt x="5759" y="442"/>
                </a:lnTo>
                <a:lnTo>
                  <a:pt x="16740" y="445"/>
                </a:lnTo>
                <a:lnTo>
                  <a:pt x="18690" y="448"/>
                </a:lnTo>
                <a:lnTo>
                  <a:pt x="21588" y="453"/>
                </a:lnTo>
                <a:lnTo>
                  <a:pt x="21588" y="453"/>
                </a:lnTo>
              </a:path>
              <a:path w="21600" h="21600">
                <a:moveTo>
                  <a:pt x="791" y="8732"/>
                </a:moveTo>
                <a:lnTo>
                  <a:pt x="1163" y="8710"/>
                </a:lnTo>
                <a:lnTo>
                  <a:pt x="1461" y="8643"/>
                </a:lnTo>
                <a:lnTo>
                  <a:pt x="1659" y="8537"/>
                </a:lnTo>
                <a:lnTo>
                  <a:pt x="1732" y="8402"/>
                </a:lnTo>
                <a:lnTo>
                  <a:pt x="1729" y="5121"/>
                </a:lnTo>
                <a:lnTo>
                  <a:pt x="1734" y="4847"/>
                </a:lnTo>
                <a:lnTo>
                  <a:pt x="1741" y="4603"/>
                </a:lnTo>
                <a:lnTo>
                  <a:pt x="1749" y="4301"/>
                </a:lnTo>
                <a:lnTo>
                  <a:pt x="1760" y="4040"/>
                </a:lnTo>
                <a:lnTo>
                  <a:pt x="1774" y="3754"/>
                </a:lnTo>
                <a:lnTo>
                  <a:pt x="1791" y="3481"/>
                </a:lnTo>
                <a:lnTo>
                  <a:pt x="1806" y="3194"/>
                </a:lnTo>
                <a:lnTo>
                  <a:pt x="1818" y="2908"/>
                </a:lnTo>
                <a:lnTo>
                  <a:pt x="1829" y="2621"/>
                </a:lnTo>
                <a:lnTo>
                  <a:pt x="1835" y="2334"/>
                </a:lnTo>
                <a:lnTo>
                  <a:pt x="1840" y="2049"/>
                </a:lnTo>
                <a:lnTo>
                  <a:pt x="1852" y="1189"/>
                </a:lnTo>
                <a:lnTo>
                  <a:pt x="1858" y="903"/>
                </a:lnTo>
                <a:lnTo>
                  <a:pt x="1864" y="616"/>
                </a:lnTo>
                <a:lnTo>
                  <a:pt x="2552" y="439"/>
                </a:lnTo>
                <a:lnTo>
                  <a:pt x="179" y="439"/>
                </a:lnTo>
                <a:lnTo>
                  <a:pt x="178" y="903"/>
                </a:lnTo>
                <a:lnTo>
                  <a:pt x="174" y="1081"/>
                </a:lnTo>
                <a:lnTo>
                  <a:pt x="147" y="1654"/>
                </a:lnTo>
                <a:lnTo>
                  <a:pt x="59" y="3373"/>
                </a:lnTo>
                <a:lnTo>
                  <a:pt x="171" y="3540"/>
                </a:lnTo>
                <a:lnTo>
                  <a:pt x="209" y="3707"/>
                </a:lnTo>
                <a:lnTo>
                  <a:pt x="170" y="3873"/>
                </a:lnTo>
                <a:lnTo>
                  <a:pt x="45" y="4040"/>
                </a:lnTo>
                <a:lnTo>
                  <a:pt x="43" y="4603"/>
                </a:lnTo>
                <a:lnTo>
                  <a:pt x="40" y="5394"/>
                </a:lnTo>
                <a:lnTo>
                  <a:pt x="40" y="5729"/>
                </a:lnTo>
                <a:lnTo>
                  <a:pt x="36" y="6294"/>
                </a:lnTo>
                <a:lnTo>
                  <a:pt x="34" y="6575"/>
                </a:lnTo>
                <a:lnTo>
                  <a:pt x="32" y="6856"/>
                </a:lnTo>
                <a:lnTo>
                  <a:pt x="28" y="7421"/>
                </a:lnTo>
                <a:lnTo>
                  <a:pt x="24" y="7701"/>
                </a:lnTo>
                <a:lnTo>
                  <a:pt x="0" y="7942"/>
                </a:lnTo>
                <a:lnTo>
                  <a:pt x="0" y="8543"/>
                </a:lnTo>
                <a:lnTo>
                  <a:pt x="160" y="8637"/>
                </a:lnTo>
                <a:lnTo>
                  <a:pt x="438" y="8705"/>
                </a:lnTo>
                <a:lnTo>
                  <a:pt x="791" y="8732"/>
                </a:lnTo>
                <a:lnTo>
                  <a:pt x="791" y="8732"/>
                </a:lnTo>
              </a:path>
              <a:path w="21600" h="21600">
                <a:moveTo>
                  <a:pt x="21588" y="21597"/>
                </a:moveTo>
                <a:lnTo>
                  <a:pt x="21588" y="21143"/>
                </a:lnTo>
                <a:lnTo>
                  <a:pt x="6610" y="21141"/>
                </a:lnTo>
                <a:lnTo>
                  <a:pt x="3948" y="21141"/>
                </a:lnTo>
                <a:lnTo>
                  <a:pt x="3278" y="21138"/>
                </a:lnTo>
                <a:lnTo>
                  <a:pt x="2879" y="21146"/>
                </a:lnTo>
                <a:lnTo>
                  <a:pt x="2561" y="21180"/>
                </a:lnTo>
                <a:lnTo>
                  <a:pt x="2337" y="21244"/>
                </a:lnTo>
                <a:lnTo>
                  <a:pt x="2223" y="21343"/>
                </a:lnTo>
                <a:lnTo>
                  <a:pt x="2269" y="21428"/>
                </a:lnTo>
                <a:lnTo>
                  <a:pt x="3308" y="21557"/>
                </a:lnTo>
                <a:lnTo>
                  <a:pt x="5419" y="21574"/>
                </a:lnTo>
                <a:lnTo>
                  <a:pt x="9502" y="21587"/>
                </a:lnTo>
                <a:lnTo>
                  <a:pt x="17022" y="21587"/>
                </a:lnTo>
                <a:lnTo>
                  <a:pt x="21588" y="21597"/>
                </a:lnTo>
                <a:lnTo>
                  <a:pt x="21588" y="21597"/>
                </a:lnTo>
              </a:path>
              <a:path w="21600" h="21600">
                <a:moveTo>
                  <a:pt x="4683" y="21141"/>
                </a:moveTo>
                <a:lnTo>
                  <a:pt x="6744" y="21141"/>
                </a:lnTo>
                <a:lnTo>
                  <a:pt x="6071" y="21139"/>
                </a:lnTo>
                <a:lnTo>
                  <a:pt x="5385" y="21139"/>
                </a:lnTo>
                <a:lnTo>
                  <a:pt x="4683" y="21141"/>
                </a:lnTo>
                <a:close/>
              </a:path>
            </a:pathLst>
          </a:custGeom>
          <a:solidFill>
            <a:srgbClr val="494848"/>
          </a:solidFill>
          <a:ln cap="flat" cmpd="sng">
            <a:noFill/>
            <a:prstDash val="solid"/>
            <a:miter/>
          </a:ln>
        </p:spPr>
      </p:sp>
      <p:sp>
        <p:nvSpPr>
          <p:cNvPr id="102" name="曲线"/>
          <p:cNvSpPr>
            <a:spLocks/>
          </p:cNvSpPr>
          <p:nvPr/>
        </p:nvSpPr>
        <p:spPr>
          <a:xfrm>
            <a:off x="0" y="3089010"/>
            <a:ext cx="1028700" cy="3916045"/>
          </a:xfrm>
          <a:custGeom>
            <a:avLst/>
            <a:gdLst>
              <a:gd name="T1" fmla="*/ 0 w 21600"/>
              <a:gd name="T2" fmla="*/ 0 h 21600"/>
              <a:gd name="T3" fmla="*/ 21600 w 21600"/>
              <a:gd name="T4" fmla="*/ 21600 h 21600"/>
            </a:gdLst>
            <a:ahLst/>
            <a:cxnLst/>
            <a:rect l="T1" t="T2" r="T3" b="T4"/>
            <a:pathLst>
              <a:path w="21600" h="21600">
                <a:moveTo>
                  <a:pt x="0" y="453"/>
                </a:moveTo>
                <a:lnTo>
                  <a:pt x="0" y="7"/>
                </a:lnTo>
                <a:lnTo>
                  <a:pt x="650" y="5"/>
                </a:lnTo>
                <a:lnTo>
                  <a:pt x="5271" y="2"/>
                </a:lnTo>
                <a:lnTo>
                  <a:pt x="20141" y="0"/>
                </a:lnTo>
                <a:lnTo>
                  <a:pt x="20830" y="8"/>
                </a:lnTo>
                <a:lnTo>
                  <a:pt x="21214" y="53"/>
                </a:lnTo>
                <a:lnTo>
                  <a:pt x="21381" y="155"/>
                </a:lnTo>
                <a:lnTo>
                  <a:pt x="21419" y="340"/>
                </a:lnTo>
                <a:lnTo>
                  <a:pt x="21419" y="439"/>
                </a:lnTo>
                <a:lnTo>
                  <a:pt x="19054" y="439"/>
                </a:lnTo>
                <a:lnTo>
                  <a:pt x="15854" y="442"/>
                </a:lnTo>
                <a:lnTo>
                  <a:pt x="4904" y="445"/>
                </a:lnTo>
                <a:lnTo>
                  <a:pt x="2958" y="448"/>
                </a:lnTo>
                <a:lnTo>
                  <a:pt x="0" y="453"/>
                </a:lnTo>
                <a:lnTo>
                  <a:pt x="0" y="453"/>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4" y="2621"/>
                </a:lnTo>
                <a:lnTo>
                  <a:pt x="19768" y="2334"/>
                </a:lnTo>
                <a:lnTo>
                  <a:pt x="19763" y="2049"/>
                </a:lnTo>
                <a:lnTo>
                  <a:pt x="19751" y="1189"/>
                </a:lnTo>
                <a:lnTo>
                  <a:pt x="19745" y="903"/>
                </a:lnTo>
                <a:lnTo>
                  <a:pt x="19738" y="616"/>
                </a:lnTo>
                <a:lnTo>
                  <a:pt x="19054" y="439"/>
                </a:lnTo>
                <a:lnTo>
                  <a:pt x="21419" y="439"/>
                </a:lnTo>
                <a:lnTo>
                  <a:pt x="21419" y="903"/>
                </a:lnTo>
                <a:lnTo>
                  <a:pt x="21424" y="1081"/>
                </a:lnTo>
                <a:lnTo>
                  <a:pt x="21452" y="1654"/>
                </a:lnTo>
                <a:lnTo>
                  <a:pt x="21540" y="3372"/>
                </a:lnTo>
                <a:lnTo>
                  <a:pt x="21427" y="3540"/>
                </a:lnTo>
                <a:lnTo>
                  <a:pt x="21389" y="3707"/>
                </a:lnTo>
                <a:lnTo>
                  <a:pt x="21428" y="3873"/>
                </a:lnTo>
                <a:lnTo>
                  <a:pt x="21554" y="4040"/>
                </a:lnTo>
                <a:lnTo>
                  <a:pt x="21555" y="4603"/>
                </a:lnTo>
                <a:lnTo>
                  <a:pt x="21557" y="5394"/>
                </a:lnTo>
                <a:lnTo>
                  <a:pt x="21558" y="5730"/>
                </a:lnTo>
                <a:lnTo>
                  <a:pt x="21562" y="6294"/>
                </a:lnTo>
                <a:lnTo>
                  <a:pt x="21563" y="6576"/>
                </a:lnTo>
                <a:lnTo>
                  <a:pt x="21565" y="6856"/>
                </a:lnTo>
                <a:lnTo>
                  <a:pt x="21570"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4" y="21181"/>
                </a:lnTo>
                <a:lnTo>
                  <a:pt x="19267" y="21245"/>
                </a:lnTo>
                <a:lnTo>
                  <a:pt x="19382" y="21343"/>
                </a:lnTo>
                <a:lnTo>
                  <a:pt x="19335" y="21430"/>
                </a:lnTo>
                <a:lnTo>
                  <a:pt x="18298" y="21558"/>
                </a:lnTo>
                <a:lnTo>
                  <a:pt x="16194"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494848"/>
          </a:solidFill>
          <a:ln cap="flat" cmpd="sng">
            <a:noFill/>
            <a:prstDash val="solid"/>
            <a:miter/>
          </a:ln>
        </p:spPr>
      </p:sp>
      <p:sp>
        <p:nvSpPr>
          <p:cNvPr id="103" name="曲线"/>
          <p:cNvSpPr>
            <a:spLocks/>
          </p:cNvSpPr>
          <p:nvPr/>
        </p:nvSpPr>
        <p:spPr>
          <a:xfrm>
            <a:off x="488342" y="0"/>
            <a:ext cx="1080770" cy="1965960"/>
          </a:xfrm>
          <a:custGeom>
            <a:avLst/>
            <a:gdLst>
              <a:gd name="T1" fmla="*/ 0 w 21600"/>
              <a:gd name="T2" fmla="*/ 0 h 21600"/>
              <a:gd name="T3" fmla="*/ 21600 w 21600"/>
              <a:gd name="T4" fmla="*/ 21600 h 21600"/>
            </a:gdLst>
            <a:ahLst/>
            <a:cxn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7"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ap="flat" cmpd="sng">
            <a:noFill/>
            <a:prstDash val="solid"/>
            <a:miter/>
          </a:ln>
        </p:spPr>
      </p:sp>
    </p:spTree>
    <p:extLst>
      <p:ext uri="{BB962C8B-B14F-4D97-AF65-F5344CB8AC3E}">
        <p14:creationId xmlns="" xmlns:p14="http://schemas.microsoft.com/office/powerpoint/2010/main" val="15974645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文本框"/>
          <p:cNvSpPr>
            <a:spLocks noGrp="1"/>
          </p:cNvSpPr>
          <p:nvPr>
            <p:ph type="title"/>
          </p:nvPr>
        </p:nvSpPr>
        <p:spPr>
          <a:xfrm>
            <a:off x="1600200" y="3619500"/>
            <a:ext cx="14521133" cy="1625219"/>
          </a:xfrm>
          <a:prstGeom prst="rect">
            <a:avLst/>
          </a:prstGeom>
          <a:noFill/>
          <a:ln w="12700" cap="flat" cmpd="sng">
            <a:noFill/>
            <a:prstDash val="solid"/>
            <a:miter/>
          </a:ln>
        </p:spPr>
        <p:txBody>
          <a:bodyPr vert="horz" wrap="square" lIns="0" tIns="12065" rIns="0" bIns="0" anchor="t" anchorCtr="0">
            <a:prstTxWarp prst="textNoShape">
              <a:avLst/>
            </a:prstTxWarp>
            <a:spAutoFit/>
          </a:bodyPr>
          <a:lstStyle/>
          <a:p>
            <a:pPr marL="3148203" indent="-3136265" algn="ctr">
              <a:lnSpc>
                <a:spcPct val="116000"/>
              </a:lnSpc>
              <a:spcBef>
                <a:spcPts val="95"/>
              </a:spcBef>
              <a:spcAft>
                <a:spcPts val="0"/>
              </a:spcAft>
              <a:buNone/>
            </a:pPr>
            <a:r>
              <a:rPr lang="en-US" altLang="zh-CN" sz="4600" b="1" i="0" u="none" strike="noStrike" kern="0" cap="none" spc="-690" baseline="0">
                <a:solidFill>
                  <a:schemeClr val="tx1"/>
                </a:solidFill>
                <a:latin typeface="Times New Roman" pitchFamily="18" charset="0"/>
                <a:ea typeface="宋体" charset="0"/>
                <a:cs typeface="Times New Roman" pitchFamily="18" charset="0"/>
              </a:rPr>
              <a:t>INTERACTIVE</a:t>
            </a:r>
            <a:r>
              <a:rPr lang="en-US" altLang="zh-CN" sz="4600" b="1" i="0" u="none" strike="noStrike" kern="0" cap="none" spc="-229" baseline="0">
                <a:solidFill>
                  <a:schemeClr val="tx1"/>
                </a:solidFill>
                <a:latin typeface="Times New Roman" pitchFamily="18" charset="0"/>
                <a:ea typeface="宋体" charset="0"/>
                <a:cs typeface="Times New Roman" pitchFamily="18" charset="0"/>
              </a:rPr>
              <a:t> </a:t>
            </a:r>
            <a:r>
              <a:rPr lang="en-US" altLang="zh-CN" sz="4600" b="1" i="0" u="none" strike="noStrike" kern="0" cap="none" spc="-570" baseline="0">
                <a:solidFill>
                  <a:schemeClr val="tx1"/>
                </a:solidFill>
                <a:latin typeface="Times New Roman" pitchFamily="18" charset="0"/>
                <a:ea typeface="宋体" charset="0"/>
                <a:cs typeface="Times New Roman" pitchFamily="18" charset="0"/>
              </a:rPr>
              <a:t>DIGITAL</a:t>
            </a:r>
            <a:r>
              <a:rPr lang="en-US" altLang="zh-CN" sz="4600" b="1" i="0" u="none" strike="noStrike" kern="0" cap="none" spc="-225" baseline="0">
                <a:solidFill>
                  <a:schemeClr val="tx1"/>
                </a:solidFill>
                <a:latin typeface="Times New Roman" pitchFamily="18" charset="0"/>
                <a:ea typeface="宋体" charset="0"/>
                <a:cs typeface="Times New Roman" pitchFamily="18" charset="0"/>
              </a:rPr>
              <a:t> </a:t>
            </a:r>
            <a:r>
              <a:rPr lang="en-US" altLang="zh-CN" sz="4600" b="1" i="0" u="none" strike="noStrike" kern="0" cap="none" spc="-600" baseline="0">
                <a:solidFill>
                  <a:schemeClr val="tx1"/>
                </a:solidFill>
                <a:latin typeface="Times New Roman" pitchFamily="18" charset="0"/>
                <a:ea typeface="宋体" charset="0"/>
                <a:cs typeface="Times New Roman" pitchFamily="18" charset="0"/>
              </a:rPr>
              <a:t>PORTFOLIO</a:t>
            </a:r>
            <a:r>
              <a:rPr lang="en-US" altLang="zh-CN" sz="4600" b="1" i="0" u="none" strike="noStrike" kern="0" cap="none" spc="-225" baseline="0">
                <a:solidFill>
                  <a:schemeClr val="tx1"/>
                </a:solidFill>
                <a:latin typeface="Times New Roman" pitchFamily="18" charset="0"/>
                <a:ea typeface="宋体" charset="0"/>
                <a:cs typeface="Times New Roman" pitchFamily="18" charset="0"/>
              </a:rPr>
              <a:t> </a:t>
            </a:r>
            <a:r>
              <a:rPr lang="en-US" altLang="zh-CN" sz="4600" b="1" i="0" u="none" strike="noStrike" kern="0" cap="none" spc="-525" baseline="0">
                <a:solidFill>
                  <a:schemeClr val="tx1"/>
                </a:solidFill>
                <a:latin typeface="Times New Roman" pitchFamily="18" charset="0"/>
                <a:ea typeface="宋体" charset="0"/>
                <a:cs typeface="Times New Roman" pitchFamily="18" charset="0"/>
              </a:rPr>
              <a:t>USING</a:t>
            </a:r>
            <a:r>
              <a:rPr lang="en-US" altLang="zh-CN" sz="4600" b="1" i="0" u="none" strike="noStrike" kern="0" cap="none" spc="-225" baseline="0">
                <a:solidFill>
                  <a:schemeClr val="tx1"/>
                </a:solidFill>
                <a:latin typeface="Times New Roman" pitchFamily="18" charset="0"/>
                <a:ea typeface="宋体" charset="0"/>
                <a:cs typeface="Times New Roman" pitchFamily="18" charset="0"/>
              </a:rPr>
              <a:t> </a:t>
            </a:r>
            <a:r>
              <a:rPr lang="en-US" altLang="zh-CN" sz="4600" b="1" i="0" u="none" strike="noStrike" kern="0" cap="none" spc="-735" baseline="0">
                <a:solidFill>
                  <a:schemeClr val="tx1"/>
                </a:solidFill>
                <a:latin typeface="Times New Roman" pitchFamily="18" charset="0"/>
                <a:ea typeface="宋体" charset="0"/>
                <a:cs typeface="Times New Roman" pitchFamily="18" charset="0"/>
              </a:rPr>
              <a:t>FRONT </a:t>
            </a:r>
            <a:r>
              <a:rPr lang="en-US" altLang="zh-CN" sz="4600" b="1" i="0" u="none" strike="noStrike" kern="0" cap="none" spc="-575" baseline="0">
                <a:solidFill>
                  <a:schemeClr val="tx1"/>
                </a:solidFill>
                <a:latin typeface="Times New Roman" pitchFamily="18" charset="0"/>
                <a:ea typeface="宋体" charset="0"/>
                <a:cs typeface="Times New Roman" pitchFamily="18" charset="0"/>
              </a:rPr>
              <a:t>END</a:t>
            </a:r>
            <a:r>
              <a:rPr lang="en-US" altLang="zh-CN" sz="4600" b="1" i="0" u="none" strike="noStrike" kern="0" cap="none" spc="-229" baseline="0">
                <a:solidFill>
                  <a:schemeClr val="tx1"/>
                </a:solidFill>
                <a:latin typeface="Times New Roman" pitchFamily="18" charset="0"/>
                <a:ea typeface="宋体" charset="0"/>
                <a:cs typeface="Times New Roman" pitchFamily="18" charset="0"/>
              </a:rPr>
              <a:t> </a:t>
            </a:r>
            <a:r>
              <a:rPr lang="en-US" altLang="zh-CN" sz="4600" b="1" i="0" u="none" strike="noStrike" kern="0" cap="none" spc="-585" baseline="0">
                <a:solidFill>
                  <a:schemeClr val="tx1"/>
                </a:solidFill>
                <a:latin typeface="Times New Roman" pitchFamily="18" charset="0"/>
                <a:ea typeface="宋体" charset="0"/>
                <a:cs typeface="Times New Roman" pitchFamily="18" charset="0"/>
              </a:rPr>
              <a:t>WED</a:t>
            </a:r>
            <a:r>
              <a:rPr lang="en-US" altLang="zh-CN" sz="4600" b="1" i="0" u="none" strike="noStrike" kern="0" cap="none" spc="-229" baseline="0">
                <a:solidFill>
                  <a:schemeClr val="tx1"/>
                </a:solidFill>
                <a:latin typeface="Times New Roman" pitchFamily="18" charset="0"/>
                <a:ea typeface="宋体" charset="0"/>
                <a:cs typeface="Times New Roman" pitchFamily="18" charset="0"/>
              </a:rPr>
              <a:t> </a:t>
            </a:r>
            <a:r>
              <a:rPr lang="en-US" altLang="zh-CN" sz="4600" b="1" i="0" u="none" strike="noStrike" kern="0" cap="none" spc="-680" baseline="0">
                <a:solidFill>
                  <a:schemeClr val="tx1"/>
                </a:solidFill>
                <a:latin typeface="Times New Roman" pitchFamily="18" charset="0"/>
                <a:ea typeface="宋体" charset="0"/>
                <a:cs typeface="Times New Roman" pitchFamily="18" charset="0"/>
              </a:rPr>
              <a:t>DEVELOPMENT</a:t>
            </a:r>
            <a:endParaRPr lang="zh-CN" altLang="en-US" sz="46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29" name="曲线"/>
          <p:cNvSpPr>
            <a:spLocks/>
          </p:cNvSpPr>
          <p:nvPr/>
        </p:nvSpPr>
        <p:spPr>
          <a:xfrm>
            <a:off x="17263020" y="3089010"/>
            <a:ext cx="1025525" cy="3916045"/>
          </a:xfrm>
          <a:custGeom>
            <a:avLst/>
            <a:gdLst>
              <a:gd name="T1" fmla="*/ 0 w 21600"/>
              <a:gd name="T2" fmla="*/ 0 h 21600"/>
              <a:gd name="T3" fmla="*/ 21600 w 21600"/>
              <a:gd name="T4" fmla="*/ 21600 h 21600"/>
            </a:gdLst>
            <a:ahLst/>
            <a:cxnLst/>
            <a:rect l="T1" t="T2" r="T3" b="T4"/>
            <a:pathLst>
              <a:path w="21600" h="21600">
                <a:moveTo>
                  <a:pt x="21588" y="453"/>
                </a:moveTo>
                <a:lnTo>
                  <a:pt x="21588" y="5"/>
                </a:lnTo>
                <a:lnTo>
                  <a:pt x="16371" y="3"/>
                </a:lnTo>
                <a:lnTo>
                  <a:pt x="1461" y="0"/>
                </a:lnTo>
                <a:lnTo>
                  <a:pt x="771" y="8"/>
                </a:lnTo>
                <a:lnTo>
                  <a:pt x="385" y="53"/>
                </a:lnTo>
                <a:lnTo>
                  <a:pt x="218" y="155"/>
                </a:lnTo>
                <a:lnTo>
                  <a:pt x="181" y="340"/>
                </a:lnTo>
                <a:lnTo>
                  <a:pt x="179" y="439"/>
                </a:lnTo>
                <a:lnTo>
                  <a:pt x="2552" y="439"/>
                </a:lnTo>
                <a:lnTo>
                  <a:pt x="5759" y="442"/>
                </a:lnTo>
                <a:lnTo>
                  <a:pt x="16740" y="445"/>
                </a:lnTo>
                <a:lnTo>
                  <a:pt x="18690" y="448"/>
                </a:lnTo>
                <a:lnTo>
                  <a:pt x="21588" y="453"/>
                </a:lnTo>
                <a:lnTo>
                  <a:pt x="21588" y="453"/>
                </a:lnTo>
              </a:path>
              <a:path w="21600" h="21600">
                <a:moveTo>
                  <a:pt x="791" y="8732"/>
                </a:moveTo>
                <a:lnTo>
                  <a:pt x="1163" y="8710"/>
                </a:lnTo>
                <a:lnTo>
                  <a:pt x="1461" y="8643"/>
                </a:lnTo>
                <a:lnTo>
                  <a:pt x="1659" y="8537"/>
                </a:lnTo>
                <a:lnTo>
                  <a:pt x="1732" y="8402"/>
                </a:lnTo>
                <a:lnTo>
                  <a:pt x="1729" y="5121"/>
                </a:lnTo>
                <a:lnTo>
                  <a:pt x="1734" y="4847"/>
                </a:lnTo>
                <a:lnTo>
                  <a:pt x="1741" y="4603"/>
                </a:lnTo>
                <a:lnTo>
                  <a:pt x="1749" y="4301"/>
                </a:lnTo>
                <a:lnTo>
                  <a:pt x="1760" y="4040"/>
                </a:lnTo>
                <a:lnTo>
                  <a:pt x="1774" y="3754"/>
                </a:lnTo>
                <a:lnTo>
                  <a:pt x="1791" y="3481"/>
                </a:lnTo>
                <a:lnTo>
                  <a:pt x="1806" y="3194"/>
                </a:lnTo>
                <a:lnTo>
                  <a:pt x="1818" y="2908"/>
                </a:lnTo>
                <a:lnTo>
                  <a:pt x="1829" y="2621"/>
                </a:lnTo>
                <a:lnTo>
                  <a:pt x="1835" y="2334"/>
                </a:lnTo>
                <a:lnTo>
                  <a:pt x="1840" y="2049"/>
                </a:lnTo>
                <a:lnTo>
                  <a:pt x="1852" y="1189"/>
                </a:lnTo>
                <a:lnTo>
                  <a:pt x="1858" y="903"/>
                </a:lnTo>
                <a:lnTo>
                  <a:pt x="1864" y="616"/>
                </a:lnTo>
                <a:lnTo>
                  <a:pt x="2552" y="439"/>
                </a:lnTo>
                <a:lnTo>
                  <a:pt x="179" y="439"/>
                </a:lnTo>
                <a:lnTo>
                  <a:pt x="178" y="903"/>
                </a:lnTo>
                <a:lnTo>
                  <a:pt x="174" y="1081"/>
                </a:lnTo>
                <a:lnTo>
                  <a:pt x="147" y="1654"/>
                </a:lnTo>
                <a:lnTo>
                  <a:pt x="59" y="3373"/>
                </a:lnTo>
                <a:lnTo>
                  <a:pt x="171" y="3540"/>
                </a:lnTo>
                <a:lnTo>
                  <a:pt x="209" y="3707"/>
                </a:lnTo>
                <a:lnTo>
                  <a:pt x="170" y="3873"/>
                </a:lnTo>
                <a:lnTo>
                  <a:pt x="45" y="4040"/>
                </a:lnTo>
                <a:lnTo>
                  <a:pt x="43" y="4603"/>
                </a:lnTo>
                <a:lnTo>
                  <a:pt x="40" y="5394"/>
                </a:lnTo>
                <a:lnTo>
                  <a:pt x="40" y="5729"/>
                </a:lnTo>
                <a:lnTo>
                  <a:pt x="36" y="6294"/>
                </a:lnTo>
                <a:lnTo>
                  <a:pt x="34" y="6575"/>
                </a:lnTo>
                <a:lnTo>
                  <a:pt x="32" y="6856"/>
                </a:lnTo>
                <a:lnTo>
                  <a:pt x="28" y="7421"/>
                </a:lnTo>
                <a:lnTo>
                  <a:pt x="24" y="7701"/>
                </a:lnTo>
                <a:lnTo>
                  <a:pt x="0" y="7942"/>
                </a:lnTo>
                <a:lnTo>
                  <a:pt x="0" y="8543"/>
                </a:lnTo>
                <a:lnTo>
                  <a:pt x="160" y="8637"/>
                </a:lnTo>
                <a:lnTo>
                  <a:pt x="438" y="8705"/>
                </a:lnTo>
                <a:lnTo>
                  <a:pt x="791" y="8732"/>
                </a:lnTo>
                <a:lnTo>
                  <a:pt x="791" y="8732"/>
                </a:lnTo>
              </a:path>
              <a:path w="21600" h="21600">
                <a:moveTo>
                  <a:pt x="21588" y="21597"/>
                </a:moveTo>
                <a:lnTo>
                  <a:pt x="21588" y="21143"/>
                </a:lnTo>
                <a:lnTo>
                  <a:pt x="6610" y="21141"/>
                </a:lnTo>
                <a:lnTo>
                  <a:pt x="3948" y="21141"/>
                </a:lnTo>
                <a:lnTo>
                  <a:pt x="3278" y="21138"/>
                </a:lnTo>
                <a:lnTo>
                  <a:pt x="2879" y="21146"/>
                </a:lnTo>
                <a:lnTo>
                  <a:pt x="2561" y="21180"/>
                </a:lnTo>
                <a:lnTo>
                  <a:pt x="2337" y="21244"/>
                </a:lnTo>
                <a:lnTo>
                  <a:pt x="2223" y="21343"/>
                </a:lnTo>
                <a:lnTo>
                  <a:pt x="2269" y="21428"/>
                </a:lnTo>
                <a:lnTo>
                  <a:pt x="3308" y="21557"/>
                </a:lnTo>
                <a:lnTo>
                  <a:pt x="5419" y="21574"/>
                </a:lnTo>
                <a:lnTo>
                  <a:pt x="9502" y="21587"/>
                </a:lnTo>
                <a:lnTo>
                  <a:pt x="17022" y="21587"/>
                </a:lnTo>
                <a:lnTo>
                  <a:pt x="21588" y="21597"/>
                </a:lnTo>
                <a:lnTo>
                  <a:pt x="21588" y="21597"/>
                </a:lnTo>
              </a:path>
              <a:path w="21600" h="21600">
                <a:moveTo>
                  <a:pt x="4683" y="21141"/>
                </a:moveTo>
                <a:lnTo>
                  <a:pt x="6744" y="21141"/>
                </a:lnTo>
                <a:lnTo>
                  <a:pt x="6071" y="21139"/>
                </a:lnTo>
                <a:lnTo>
                  <a:pt x="5385" y="21139"/>
                </a:lnTo>
                <a:lnTo>
                  <a:pt x="4683" y="21141"/>
                </a:lnTo>
                <a:close/>
              </a:path>
            </a:pathLst>
          </a:custGeom>
          <a:solidFill>
            <a:srgbClr val="494848"/>
          </a:solidFill>
          <a:ln cap="flat" cmpd="sng">
            <a:noFill/>
            <a:prstDash val="solid"/>
            <a:miter/>
          </a:ln>
        </p:spPr>
      </p:sp>
      <p:sp>
        <p:nvSpPr>
          <p:cNvPr id="30" name="曲线"/>
          <p:cNvSpPr>
            <a:spLocks/>
          </p:cNvSpPr>
          <p:nvPr/>
        </p:nvSpPr>
        <p:spPr>
          <a:xfrm>
            <a:off x="0" y="3089010"/>
            <a:ext cx="1028700" cy="3916045"/>
          </a:xfrm>
          <a:custGeom>
            <a:avLst/>
            <a:gdLst>
              <a:gd name="T1" fmla="*/ 0 w 21600"/>
              <a:gd name="T2" fmla="*/ 0 h 21600"/>
              <a:gd name="T3" fmla="*/ 21600 w 21600"/>
              <a:gd name="T4" fmla="*/ 21600 h 21600"/>
            </a:gdLst>
            <a:ahLst/>
            <a:cxnLst/>
            <a:rect l="T1" t="T2" r="T3" b="T4"/>
            <a:pathLst>
              <a:path w="21600" h="21600">
                <a:moveTo>
                  <a:pt x="0" y="453"/>
                </a:moveTo>
                <a:lnTo>
                  <a:pt x="0" y="7"/>
                </a:lnTo>
                <a:lnTo>
                  <a:pt x="650" y="5"/>
                </a:lnTo>
                <a:lnTo>
                  <a:pt x="5271" y="2"/>
                </a:lnTo>
                <a:lnTo>
                  <a:pt x="20141" y="0"/>
                </a:lnTo>
                <a:lnTo>
                  <a:pt x="20830" y="8"/>
                </a:lnTo>
                <a:lnTo>
                  <a:pt x="21214" y="53"/>
                </a:lnTo>
                <a:lnTo>
                  <a:pt x="21381" y="155"/>
                </a:lnTo>
                <a:lnTo>
                  <a:pt x="21419" y="340"/>
                </a:lnTo>
                <a:lnTo>
                  <a:pt x="21419" y="439"/>
                </a:lnTo>
                <a:lnTo>
                  <a:pt x="19054" y="439"/>
                </a:lnTo>
                <a:lnTo>
                  <a:pt x="15854" y="442"/>
                </a:lnTo>
                <a:lnTo>
                  <a:pt x="4904" y="445"/>
                </a:lnTo>
                <a:lnTo>
                  <a:pt x="2958" y="448"/>
                </a:lnTo>
                <a:lnTo>
                  <a:pt x="0" y="453"/>
                </a:lnTo>
                <a:lnTo>
                  <a:pt x="0" y="453"/>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4" y="2621"/>
                </a:lnTo>
                <a:lnTo>
                  <a:pt x="19768" y="2334"/>
                </a:lnTo>
                <a:lnTo>
                  <a:pt x="19763" y="2049"/>
                </a:lnTo>
                <a:lnTo>
                  <a:pt x="19751" y="1189"/>
                </a:lnTo>
                <a:lnTo>
                  <a:pt x="19745" y="903"/>
                </a:lnTo>
                <a:lnTo>
                  <a:pt x="19738" y="616"/>
                </a:lnTo>
                <a:lnTo>
                  <a:pt x="19054" y="439"/>
                </a:lnTo>
                <a:lnTo>
                  <a:pt x="21419" y="439"/>
                </a:lnTo>
                <a:lnTo>
                  <a:pt x="21419" y="903"/>
                </a:lnTo>
                <a:lnTo>
                  <a:pt x="21424" y="1081"/>
                </a:lnTo>
                <a:lnTo>
                  <a:pt x="21452" y="1654"/>
                </a:lnTo>
                <a:lnTo>
                  <a:pt x="21540" y="3372"/>
                </a:lnTo>
                <a:lnTo>
                  <a:pt x="21427" y="3540"/>
                </a:lnTo>
                <a:lnTo>
                  <a:pt x="21389" y="3707"/>
                </a:lnTo>
                <a:lnTo>
                  <a:pt x="21428" y="3873"/>
                </a:lnTo>
                <a:lnTo>
                  <a:pt x="21554" y="4040"/>
                </a:lnTo>
                <a:lnTo>
                  <a:pt x="21555" y="4603"/>
                </a:lnTo>
                <a:lnTo>
                  <a:pt x="21557" y="5394"/>
                </a:lnTo>
                <a:lnTo>
                  <a:pt x="21558" y="5730"/>
                </a:lnTo>
                <a:lnTo>
                  <a:pt x="21562" y="6294"/>
                </a:lnTo>
                <a:lnTo>
                  <a:pt x="21563" y="6576"/>
                </a:lnTo>
                <a:lnTo>
                  <a:pt x="21565" y="6856"/>
                </a:lnTo>
                <a:lnTo>
                  <a:pt x="21570"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4" y="21181"/>
                </a:lnTo>
                <a:lnTo>
                  <a:pt x="19267" y="21245"/>
                </a:lnTo>
                <a:lnTo>
                  <a:pt x="19382" y="21343"/>
                </a:lnTo>
                <a:lnTo>
                  <a:pt x="19335" y="21430"/>
                </a:lnTo>
                <a:lnTo>
                  <a:pt x="18298" y="21558"/>
                </a:lnTo>
                <a:lnTo>
                  <a:pt x="16194"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494848"/>
          </a:solidFill>
          <a:ln cap="flat" cmpd="sng">
            <a:noFill/>
            <a:prstDash val="solid"/>
            <a:miter/>
          </a:ln>
        </p:spPr>
      </p:sp>
      <p:sp>
        <p:nvSpPr>
          <p:cNvPr id="31" name="曲线"/>
          <p:cNvSpPr>
            <a:spLocks/>
          </p:cNvSpPr>
          <p:nvPr/>
        </p:nvSpPr>
        <p:spPr>
          <a:xfrm>
            <a:off x="488342" y="0"/>
            <a:ext cx="1080770" cy="1965960"/>
          </a:xfrm>
          <a:custGeom>
            <a:avLst/>
            <a:gdLst>
              <a:gd name="T1" fmla="*/ 0 w 21600"/>
              <a:gd name="T2" fmla="*/ 0 h 21600"/>
              <a:gd name="T3" fmla="*/ 21600 w 21600"/>
              <a:gd name="T4" fmla="*/ 21600 h 21600"/>
            </a:gdLst>
            <a:ahLst/>
            <a:cxn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7"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ap="flat" cmpd="sng">
            <a:noFill/>
            <a:prstDash val="solid"/>
            <a:miter/>
          </a:ln>
        </p:spPr>
      </p:sp>
    </p:spTree>
    <p:extLst>
      <p:ext uri="{BB962C8B-B14F-4D97-AF65-F5344CB8AC3E}">
        <p14:creationId xmlns="" xmlns:p14="http://schemas.microsoft.com/office/powerpoint/2010/main" val="536773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文本框"/>
          <p:cNvSpPr>
            <a:spLocks noGrp="1"/>
          </p:cNvSpPr>
          <p:nvPr>
            <p:ph type="title"/>
          </p:nvPr>
        </p:nvSpPr>
        <p:spPr>
          <a:xfrm>
            <a:off x="2133600" y="342900"/>
            <a:ext cx="8101003" cy="830997"/>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5400" b="0" i="0" u="none" strike="noStrike" kern="0" cap="none" spc="0" baseline="0">
                <a:solidFill>
                  <a:schemeClr val="tx1"/>
                </a:solidFill>
                <a:latin typeface="Arial Black" charset="0"/>
                <a:ea typeface="宋体" charset="0"/>
                <a:cs typeface="Arial Black" charset="0"/>
              </a:rPr>
              <a:t>AGENDA</a:t>
            </a:r>
            <a:endParaRPr lang="zh-CN" altLang="en-US" sz="5400" b="0" i="0" u="none" strike="noStrike" kern="0" cap="none" spc="0" baseline="0">
              <a:solidFill>
                <a:schemeClr val="tx1"/>
              </a:solidFill>
              <a:latin typeface="Arial Black" charset="0"/>
              <a:ea typeface="宋体" charset="0"/>
              <a:cs typeface="Arial Black" charset="0"/>
            </a:endParaRPr>
          </a:p>
        </p:txBody>
      </p:sp>
      <p:sp>
        <p:nvSpPr>
          <p:cNvPr id="33" name="曲线"/>
          <p:cNvSpPr>
            <a:spLocks/>
          </p:cNvSpPr>
          <p:nvPr/>
        </p:nvSpPr>
        <p:spPr>
          <a:xfrm>
            <a:off x="488342" y="0"/>
            <a:ext cx="1080770" cy="1965960"/>
          </a:xfrm>
          <a:custGeom>
            <a:avLst/>
            <a:gdLst>
              <a:gd name="T1" fmla="*/ 0 w 21600"/>
              <a:gd name="T2" fmla="*/ 0 h 21600"/>
              <a:gd name="T3" fmla="*/ 21600 w 21600"/>
              <a:gd name="T4" fmla="*/ 21600 h 21600"/>
            </a:gdLst>
            <a:ahLst/>
            <a:cxn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7"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ap="flat" cmpd="sng">
            <a:noFill/>
            <a:prstDash val="solid"/>
            <a:miter/>
          </a:ln>
        </p:spPr>
      </p:sp>
      <p:sp>
        <p:nvSpPr>
          <p:cNvPr id="34" name="矩形"/>
          <p:cNvSpPr>
            <a:spLocks/>
          </p:cNvSpPr>
          <p:nvPr/>
        </p:nvSpPr>
        <p:spPr>
          <a:xfrm>
            <a:off x="2133600" y="1562100"/>
            <a:ext cx="13043534" cy="7169023"/>
          </a:xfrm>
          <a:prstGeom prst="rect">
            <a:avLst/>
          </a:prstGeom>
          <a:noFill/>
          <a:ln w="12700" cap="flat" cmpd="sng">
            <a:noFill/>
            <a:prstDash val="solid"/>
            <a:miter/>
          </a:ln>
        </p:spPr>
        <p:txBody>
          <a:bodyPr vert="horz" wrap="square" lIns="0" tIns="12065" rIns="0" bIns="0" anchor="t" anchorCtr="0">
            <a:prstTxWarp prst="textNoShape">
              <a:avLst/>
            </a:prstTxWarp>
            <a:spAutoFit/>
          </a:bodyPr>
          <a:lstStyle/>
          <a:p>
            <a:pPr marL="342900" indent="-342900" algn="l">
              <a:lnSpc>
                <a:spcPct val="150000"/>
              </a:lnSpc>
              <a:spcBef>
                <a:spcPts val="0"/>
              </a:spcBef>
              <a:spcAft>
                <a:spcPts val="0"/>
              </a:spcAft>
              <a:buFont typeface="Wingdings" pitchFamily="2" charset="2"/>
              <a:buChar char="ü"/>
            </a:pPr>
            <a:r>
              <a:rPr lang="en-US" altLang="zh-CN" sz="3600" b="0" i="0" u="none" strike="noStrike" kern="0" cap="none" spc="0" baseline="0">
                <a:solidFill>
                  <a:schemeClr val="tx1"/>
                </a:solidFill>
                <a:latin typeface="Droid Sans" charset="0"/>
                <a:ea typeface="Droid Sans" charset="0"/>
                <a:cs typeface="Lucida Sans" charset="0"/>
              </a:rPr>
              <a:t>Problem Statement</a:t>
            </a:r>
          </a:p>
          <a:p>
            <a:pPr marL="342900" indent="-342900" algn="l">
              <a:lnSpc>
                <a:spcPct val="150000"/>
              </a:lnSpc>
              <a:spcBef>
                <a:spcPts val="0"/>
              </a:spcBef>
              <a:spcAft>
                <a:spcPts val="0"/>
              </a:spcAft>
              <a:buFont typeface="Wingdings" pitchFamily="2" charset="2"/>
              <a:buChar char="ü"/>
            </a:pPr>
            <a:r>
              <a:rPr lang="en-US" altLang="zh-CN" sz="3600" b="0" i="0" u="none" strike="noStrike" kern="0" cap="none" spc="0" baseline="0">
                <a:solidFill>
                  <a:schemeClr val="tx1"/>
                </a:solidFill>
                <a:latin typeface="Droid Sans" charset="0"/>
                <a:ea typeface="Droid Sans" charset="0"/>
                <a:cs typeface="Lucida Sans" charset="0"/>
              </a:rPr>
              <a:t>Project Overview</a:t>
            </a:r>
          </a:p>
          <a:p>
            <a:pPr marL="342900" indent="-342900" algn="l">
              <a:lnSpc>
                <a:spcPct val="150000"/>
              </a:lnSpc>
              <a:spcBef>
                <a:spcPts val="0"/>
              </a:spcBef>
              <a:spcAft>
                <a:spcPts val="0"/>
              </a:spcAft>
              <a:buFont typeface="Wingdings" pitchFamily="2" charset="2"/>
              <a:buChar char="ü"/>
            </a:pPr>
            <a:r>
              <a:rPr lang="en-US" altLang="zh-CN" sz="3600" b="0" i="0" u="none" strike="noStrike" kern="0" cap="none" spc="0" baseline="0">
                <a:solidFill>
                  <a:schemeClr val="tx1"/>
                </a:solidFill>
                <a:latin typeface="Droid Sans" charset="0"/>
                <a:ea typeface="Droid Sans" charset="0"/>
                <a:cs typeface="Lucida Sans" charset="0"/>
              </a:rPr>
              <a:t>End Users</a:t>
            </a:r>
          </a:p>
          <a:p>
            <a:pPr marL="342900" indent="-342900" algn="l">
              <a:lnSpc>
                <a:spcPct val="150000"/>
              </a:lnSpc>
              <a:spcBef>
                <a:spcPts val="0"/>
              </a:spcBef>
              <a:spcAft>
                <a:spcPts val="0"/>
              </a:spcAft>
              <a:buFont typeface="Wingdings" pitchFamily="2" charset="2"/>
              <a:buChar char="ü"/>
            </a:pPr>
            <a:r>
              <a:rPr lang="en-US" altLang="zh-CN" sz="3600" b="0" i="0" u="none" strike="noStrike" kern="0" cap="none" spc="0" baseline="0">
                <a:solidFill>
                  <a:schemeClr val="tx1"/>
                </a:solidFill>
                <a:latin typeface="Droid Sans" charset="0"/>
                <a:ea typeface="Droid Sans" charset="0"/>
                <a:cs typeface="Lucida Sans" charset="0"/>
              </a:rPr>
              <a:t>Tools And Technologies</a:t>
            </a:r>
          </a:p>
          <a:p>
            <a:pPr marL="342900" indent="-342900" algn="l">
              <a:lnSpc>
                <a:spcPct val="150000"/>
              </a:lnSpc>
              <a:spcBef>
                <a:spcPts val="0"/>
              </a:spcBef>
              <a:spcAft>
                <a:spcPts val="0"/>
              </a:spcAft>
              <a:buFont typeface="Wingdings" pitchFamily="2" charset="2"/>
              <a:buChar char="ü"/>
            </a:pPr>
            <a:r>
              <a:rPr lang="en-US" altLang="zh-CN" sz="3600" b="0" i="0" u="none" strike="noStrike" kern="0" cap="none" spc="0" baseline="0">
                <a:solidFill>
                  <a:schemeClr val="tx1"/>
                </a:solidFill>
                <a:latin typeface="Droid Sans" charset="0"/>
                <a:ea typeface="Droid Sans" charset="0"/>
                <a:cs typeface="Lucida Sans" charset="0"/>
              </a:rPr>
              <a:t>Portfolio Design And Layout</a:t>
            </a:r>
          </a:p>
          <a:p>
            <a:pPr marL="342900" indent="-342900" algn="l">
              <a:lnSpc>
                <a:spcPct val="150000"/>
              </a:lnSpc>
              <a:spcBef>
                <a:spcPts val="0"/>
              </a:spcBef>
              <a:spcAft>
                <a:spcPts val="0"/>
              </a:spcAft>
              <a:buFont typeface="Wingdings" pitchFamily="2" charset="2"/>
              <a:buChar char="ü"/>
            </a:pPr>
            <a:r>
              <a:rPr lang="en-US" altLang="zh-CN" sz="3600" b="0" i="0" u="none" strike="noStrike" kern="0" cap="none" spc="0" baseline="0">
                <a:solidFill>
                  <a:schemeClr val="tx1"/>
                </a:solidFill>
                <a:latin typeface="Droid Sans" charset="0"/>
                <a:ea typeface="Droid Sans" charset="0"/>
                <a:cs typeface="Lucida Sans" charset="0"/>
              </a:rPr>
              <a:t>Features And Functionality</a:t>
            </a:r>
          </a:p>
          <a:p>
            <a:pPr marL="342900" indent="-342900" algn="l">
              <a:lnSpc>
                <a:spcPct val="150000"/>
              </a:lnSpc>
              <a:spcBef>
                <a:spcPts val="0"/>
              </a:spcBef>
              <a:spcAft>
                <a:spcPts val="0"/>
              </a:spcAft>
              <a:buFont typeface="Wingdings" pitchFamily="2" charset="2"/>
              <a:buChar char="ü"/>
            </a:pPr>
            <a:r>
              <a:rPr lang="en-US" altLang="zh-CN" sz="3600" b="0" i="0" u="none" strike="noStrike" kern="0" cap="none" spc="0" baseline="0">
                <a:solidFill>
                  <a:schemeClr val="tx1"/>
                </a:solidFill>
                <a:latin typeface="Droid Sans" charset="0"/>
                <a:ea typeface="Droid Sans" charset="0"/>
                <a:cs typeface="Lucida Sans" charset="0"/>
              </a:rPr>
              <a:t>Results And Screenshots</a:t>
            </a:r>
          </a:p>
          <a:p>
            <a:pPr marL="342900" indent="-342900" algn="l">
              <a:lnSpc>
                <a:spcPct val="150000"/>
              </a:lnSpc>
              <a:spcBef>
                <a:spcPts val="0"/>
              </a:spcBef>
              <a:spcAft>
                <a:spcPts val="0"/>
              </a:spcAft>
              <a:buFont typeface="Wingdings" pitchFamily="2" charset="2"/>
              <a:buChar char="ü"/>
            </a:pPr>
            <a:r>
              <a:rPr lang="en-US" altLang="zh-CN" sz="3600" b="0" i="0" u="none" strike="noStrike" kern="0" cap="none" spc="0" baseline="0">
                <a:solidFill>
                  <a:schemeClr val="tx1"/>
                </a:solidFill>
                <a:latin typeface="Droid Sans" charset="0"/>
                <a:ea typeface="Droid Sans" charset="0"/>
                <a:cs typeface="Lucida Sans" charset="0"/>
              </a:rPr>
              <a:t>Conclusion</a:t>
            </a:r>
          </a:p>
          <a:p>
            <a:pPr marL="3148203" indent="-3136265" algn="l" eaLnBrk="1" fontAlgn="auto" latinLnBrk="0" hangingPunct="1">
              <a:lnSpc>
                <a:spcPct val="116000"/>
              </a:lnSpc>
              <a:spcBef>
                <a:spcPts val="95"/>
              </a:spcBef>
              <a:spcAft>
                <a:spcPts val="0"/>
              </a:spcAft>
              <a:buNone/>
            </a:pPr>
            <a:endParaRPr lang="zh-CN" altLang="en-US" sz="3600" b="0" i="0" u="none" strike="noStrike" kern="0" cap="none" spc="0" baseline="0">
              <a:solidFill>
                <a:schemeClr val="tx1"/>
              </a:solidFill>
              <a:latin typeface="Arial Black" charset="0"/>
              <a:ea typeface="宋体" charset="0"/>
              <a:cs typeface="Arial Black" charset="0"/>
            </a:endParaRPr>
          </a:p>
        </p:txBody>
      </p:sp>
    </p:spTree>
    <p:extLst>
      <p:ext uri="{BB962C8B-B14F-4D97-AF65-F5344CB8AC3E}">
        <p14:creationId xmlns="" xmlns:p14="http://schemas.microsoft.com/office/powerpoint/2010/main" val="2100526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5" name="矩形"/>
          <p:cNvSpPr>
            <a:spLocks/>
          </p:cNvSpPr>
          <p:nvPr/>
        </p:nvSpPr>
        <p:spPr>
          <a:xfrm>
            <a:off x="1143000" y="2019300"/>
            <a:ext cx="16306801" cy="2641600"/>
          </a:xfrm>
          <a:prstGeom prst="rect">
            <a:avLst/>
          </a:prstGeom>
          <a:noFill/>
          <a:ln w="12700" cap="flat" cmpd="sng">
            <a:noFill/>
            <a:prstDash val="solid"/>
            <a:miter/>
          </a:ln>
        </p:spPr>
        <p:txBody>
          <a:bodyPr vert="horz" wrap="square" lIns="0" tIns="12700" rIns="0" bIns="0" anchor="t" anchorCtr="0">
            <a:prstTxWarp prst="textNoShape">
              <a:avLst/>
            </a:prstTxWarp>
            <a:spAutoFit/>
          </a:bodyPr>
          <a:lstStyle/>
          <a:p>
            <a:pPr marL="12700" indent="0" algn="just">
              <a:lnSpc>
                <a:spcPct val="115000"/>
              </a:lnSpc>
              <a:spcBef>
                <a:spcPts val="100"/>
              </a:spcBef>
              <a:spcAft>
                <a:spcPts val="0"/>
              </a:spcAft>
              <a:buNone/>
            </a:pPr>
            <a:r>
              <a:rPr lang="en-US" altLang="zh-CN" sz="3800" b="0" i="0" u="none" strike="noStrike" kern="0" cap="none" spc="0" baseline="0">
                <a:solidFill>
                  <a:schemeClr val="tx1"/>
                </a:solidFill>
                <a:latin typeface="Times New Roman" pitchFamily="18" charset="0"/>
                <a:ea typeface="Droid Sans" charset="0"/>
                <a:cs typeface="Times New Roman" pitchFamily="18" charset="0"/>
              </a:rPr>
              <a:t>A</a:t>
            </a:r>
            <a:r>
              <a:rPr lang="en-US" altLang="zh-CN" sz="3800" b="0" i="0" u="none" strike="noStrike" kern="0" cap="none" spc="685" baseline="0">
                <a:solidFill>
                  <a:schemeClr val="tx1"/>
                </a:solidFill>
                <a:latin typeface="Times New Roman" pitchFamily="18" charset="0"/>
                <a:ea typeface="Droid Sans"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charset="0"/>
                <a:cs typeface="Times New Roman" pitchFamily="18" charset="0"/>
              </a:rPr>
              <a:t>problem</a:t>
            </a:r>
            <a:r>
              <a:rPr lang="en-US" altLang="zh-CN" sz="3800" b="0" i="0" u="none" strike="noStrike" kern="0" cap="none" spc="685" baseline="0">
                <a:solidFill>
                  <a:schemeClr val="tx1"/>
                </a:solidFill>
                <a:latin typeface="Times New Roman" pitchFamily="18" charset="0"/>
                <a:ea typeface="Droid Sans"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charset="0"/>
                <a:cs typeface="Times New Roman" pitchFamily="18" charset="0"/>
              </a:rPr>
              <a:t>statement</a:t>
            </a:r>
            <a:r>
              <a:rPr lang="en-US" altLang="zh-CN" sz="3800" b="0" i="0" u="none" strike="noStrike" kern="0" cap="none" spc="685" baseline="0">
                <a:solidFill>
                  <a:schemeClr val="tx1"/>
                </a:solidFill>
                <a:latin typeface="Times New Roman" pitchFamily="18" charset="0"/>
                <a:ea typeface="Droid Sans"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charset="0"/>
                <a:cs typeface="Times New Roman" pitchFamily="18" charset="0"/>
              </a:rPr>
              <a:t>explains</a:t>
            </a:r>
            <a:r>
              <a:rPr lang="en-US" altLang="zh-CN" sz="3800" b="0" i="0" u="none" strike="noStrike" kern="0" cap="none" spc="685" baseline="0">
                <a:solidFill>
                  <a:schemeClr val="tx1"/>
                </a:solidFill>
                <a:latin typeface="Times New Roman" pitchFamily="18" charset="0"/>
                <a:ea typeface="Droid Sans" charset="0"/>
                <a:cs typeface="Times New Roman" pitchFamily="18" charset="0"/>
              </a:rPr>
              <a:t>   </a:t>
            </a:r>
            <a:r>
              <a:rPr lang="en-US" altLang="zh-CN" sz="3800" b="0" i="0" u="none" strike="noStrike" kern="0" cap="none" spc="-25" baseline="0">
                <a:solidFill>
                  <a:schemeClr val="tx1"/>
                </a:solidFill>
                <a:latin typeface="Times New Roman" pitchFamily="18" charset="0"/>
                <a:ea typeface="Droid Sans" charset="0"/>
                <a:cs typeface="Times New Roman" pitchFamily="18" charset="0"/>
              </a:rPr>
              <a:t>the </a:t>
            </a:r>
            <a:r>
              <a:rPr lang="en-US" altLang="zh-CN" sz="3800" b="0" i="0" u="none" strike="noStrike" kern="0" cap="none" spc="0" baseline="0">
                <a:solidFill>
                  <a:schemeClr val="tx1"/>
                </a:solidFill>
                <a:latin typeface="Times New Roman" pitchFamily="18" charset="0"/>
                <a:ea typeface="Droid Sans" charset="0"/>
                <a:cs typeface="Times New Roman" pitchFamily="18" charset="0"/>
              </a:rPr>
              <a:t>challenges</a:t>
            </a:r>
            <a:r>
              <a:rPr lang="en-US" altLang="zh-CN" sz="3800" b="0" i="0" u="none" strike="noStrike" kern="0" cap="none" spc="380" baseline="0">
                <a:solidFill>
                  <a:schemeClr val="tx1"/>
                </a:solidFill>
                <a:latin typeface="Times New Roman" pitchFamily="18" charset="0"/>
                <a:ea typeface="Droid Sans"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charset="0"/>
                <a:cs typeface="Times New Roman" pitchFamily="18" charset="0"/>
              </a:rPr>
              <a:t>you</a:t>
            </a:r>
            <a:r>
              <a:rPr lang="en-US" altLang="zh-CN" sz="3800" b="0" i="0" u="none" strike="noStrike" kern="0" cap="none" spc="380" baseline="0">
                <a:solidFill>
                  <a:schemeClr val="tx1"/>
                </a:solidFill>
                <a:latin typeface="Times New Roman" pitchFamily="18" charset="0"/>
                <a:ea typeface="Droid Sans"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charset="0"/>
                <a:cs typeface="Times New Roman" pitchFamily="18" charset="0"/>
              </a:rPr>
              <a:t>face</a:t>
            </a:r>
            <a:r>
              <a:rPr lang="en-US" altLang="zh-CN" sz="3800" b="0" i="0" u="none" strike="noStrike" kern="0" cap="none" spc="380" baseline="0">
                <a:solidFill>
                  <a:schemeClr val="tx1"/>
                </a:solidFill>
                <a:latin typeface="Times New Roman" pitchFamily="18" charset="0"/>
                <a:ea typeface="Droid Sans"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charset="0"/>
                <a:cs typeface="Times New Roman" pitchFamily="18" charset="0"/>
              </a:rPr>
              <a:t>with</a:t>
            </a:r>
            <a:r>
              <a:rPr lang="en-US" altLang="zh-CN" sz="3800" b="0" i="0" u="none" strike="noStrike" kern="0" cap="none" spc="385" baseline="0">
                <a:solidFill>
                  <a:schemeClr val="tx1"/>
                </a:solidFill>
                <a:latin typeface="Times New Roman" pitchFamily="18" charset="0"/>
                <a:ea typeface="Droid Sans"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charset="0"/>
                <a:cs typeface="Times New Roman" pitchFamily="18" charset="0"/>
              </a:rPr>
              <a:t>your</a:t>
            </a:r>
            <a:r>
              <a:rPr lang="en-US" altLang="zh-CN" sz="3800" b="0" i="0" u="none" strike="noStrike" kern="0" cap="none" spc="380" baseline="0">
                <a:solidFill>
                  <a:schemeClr val="tx1"/>
                </a:solidFill>
                <a:latin typeface="Times New Roman" pitchFamily="18" charset="0"/>
                <a:ea typeface="Droid Sans"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charset="0"/>
                <a:cs typeface="Times New Roman" pitchFamily="18" charset="0"/>
              </a:rPr>
              <a:t>work,</a:t>
            </a:r>
            <a:r>
              <a:rPr lang="en-US" altLang="zh-CN" sz="3800" b="0" i="0" u="none" strike="noStrike" kern="0" cap="none" spc="380" baseline="0">
                <a:solidFill>
                  <a:schemeClr val="tx1"/>
                </a:solidFill>
                <a:latin typeface="Times New Roman" pitchFamily="18" charset="0"/>
                <a:ea typeface="Droid Sans" charset="0"/>
                <a:cs typeface="Times New Roman" pitchFamily="18" charset="0"/>
              </a:rPr>
              <a:t> </a:t>
            </a:r>
            <a:r>
              <a:rPr lang="en-US" altLang="zh-CN" sz="3800" b="0" i="0" u="none" strike="noStrike" kern="0" cap="none" spc="-10" baseline="0">
                <a:solidFill>
                  <a:schemeClr val="tx1"/>
                </a:solidFill>
                <a:latin typeface="Times New Roman" pitchFamily="18" charset="0"/>
                <a:ea typeface="Droid Sans" charset="0"/>
                <a:cs typeface="Times New Roman" pitchFamily="18" charset="0"/>
              </a:rPr>
              <a:t>which </a:t>
            </a:r>
            <a:r>
              <a:rPr lang="en-US" altLang="zh-CN" sz="3800" b="0" i="0" u="none" strike="noStrike" kern="0" cap="none" spc="0" baseline="0">
                <a:solidFill>
                  <a:schemeClr val="tx1"/>
                </a:solidFill>
                <a:latin typeface="Times New Roman" pitchFamily="18" charset="0"/>
                <a:ea typeface="Droid Sans" charset="0"/>
                <a:cs typeface="Times New Roman" pitchFamily="18" charset="0"/>
              </a:rPr>
              <a:t>can</a:t>
            </a:r>
            <a:r>
              <a:rPr lang="en-US" altLang="zh-CN" sz="3800" b="0" i="0" u="none" strike="noStrike" kern="0" cap="none" spc="585" baseline="0">
                <a:solidFill>
                  <a:schemeClr val="tx1"/>
                </a:solidFill>
                <a:latin typeface="Times New Roman" pitchFamily="18" charset="0"/>
                <a:ea typeface="Droid Sans"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charset="0"/>
                <a:cs typeface="Times New Roman" pitchFamily="18" charset="0"/>
              </a:rPr>
              <a:t>affect</a:t>
            </a:r>
            <a:r>
              <a:rPr lang="en-US" altLang="zh-CN" sz="3800" b="0" i="0" u="none" strike="noStrike" kern="0" cap="none" spc="585" baseline="0">
                <a:solidFill>
                  <a:schemeClr val="tx1"/>
                </a:solidFill>
                <a:latin typeface="Times New Roman" pitchFamily="18" charset="0"/>
                <a:ea typeface="Droid Sans"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charset="0"/>
                <a:cs typeface="Times New Roman" pitchFamily="18" charset="0"/>
              </a:rPr>
              <a:t>your</a:t>
            </a:r>
            <a:r>
              <a:rPr lang="en-US" altLang="zh-CN" sz="3800" b="0" i="0" u="none" strike="noStrike" kern="0" cap="none" spc="590" baseline="0">
                <a:solidFill>
                  <a:schemeClr val="tx1"/>
                </a:solidFill>
                <a:latin typeface="Times New Roman" pitchFamily="18" charset="0"/>
                <a:ea typeface="Droid Sans"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charset="0"/>
                <a:cs typeface="Times New Roman" pitchFamily="18" charset="0"/>
              </a:rPr>
              <a:t>operations,</a:t>
            </a:r>
            <a:r>
              <a:rPr lang="en-US" altLang="zh-CN" sz="3800" b="0" i="0" u="none" strike="noStrike" kern="0" cap="none" spc="585" baseline="0">
                <a:solidFill>
                  <a:schemeClr val="tx1"/>
                </a:solidFill>
                <a:latin typeface="Times New Roman" pitchFamily="18" charset="0"/>
                <a:ea typeface="Droid Sans"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charset="0"/>
                <a:cs typeface="Times New Roman" pitchFamily="18" charset="0"/>
              </a:rPr>
              <a:t>launching</a:t>
            </a:r>
            <a:r>
              <a:rPr lang="en-US" altLang="zh-CN" sz="3800" b="0" i="0" u="none" strike="noStrike" kern="0" cap="none" spc="585" baseline="0">
                <a:solidFill>
                  <a:schemeClr val="tx1"/>
                </a:solidFill>
                <a:latin typeface="Times New Roman" pitchFamily="18" charset="0"/>
                <a:ea typeface="Droid Sans" charset="0"/>
                <a:cs typeface="Times New Roman" pitchFamily="18" charset="0"/>
              </a:rPr>
              <a:t> </a:t>
            </a:r>
            <a:r>
              <a:rPr lang="en-US" altLang="zh-CN" sz="3800" b="0" i="0" u="none" strike="noStrike" kern="0" cap="none" spc="-25" baseline="0">
                <a:solidFill>
                  <a:schemeClr val="tx1"/>
                </a:solidFill>
                <a:latin typeface="Times New Roman" pitchFamily="18" charset="0"/>
                <a:ea typeface="Droid Sans" charset="0"/>
                <a:cs typeface="Times New Roman" pitchFamily="18" charset="0"/>
              </a:rPr>
              <a:t>new </a:t>
            </a:r>
            <a:r>
              <a:rPr lang="en-US" altLang="zh-CN" sz="3800" b="0" i="0" u="none" strike="noStrike" kern="0" cap="none" spc="0" baseline="0">
                <a:solidFill>
                  <a:schemeClr val="tx1"/>
                </a:solidFill>
                <a:latin typeface="Times New Roman" pitchFamily="18" charset="0"/>
                <a:ea typeface="Droid Sans" charset="0"/>
                <a:cs typeface="Times New Roman" pitchFamily="18" charset="0"/>
              </a:rPr>
              <a:t>products,</a:t>
            </a:r>
            <a:r>
              <a:rPr lang="en-US" altLang="zh-CN" sz="3800" b="0" i="0" u="none" strike="noStrike" kern="0" cap="none" spc="270" baseline="0">
                <a:solidFill>
                  <a:schemeClr val="tx1"/>
                </a:solidFill>
                <a:latin typeface="Times New Roman" pitchFamily="18" charset="0"/>
                <a:ea typeface="Droid Sans"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charset="0"/>
                <a:cs typeface="Times New Roman" pitchFamily="18" charset="0"/>
              </a:rPr>
              <a:t>or</a:t>
            </a:r>
            <a:r>
              <a:rPr lang="en-US" altLang="zh-CN" sz="3800" b="0" i="0" u="none" strike="noStrike" kern="0" cap="none" spc="275" baseline="0">
                <a:solidFill>
                  <a:schemeClr val="tx1"/>
                </a:solidFill>
                <a:latin typeface="Times New Roman" pitchFamily="18" charset="0"/>
                <a:ea typeface="Droid Sans"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charset="0"/>
                <a:cs typeface="Times New Roman" pitchFamily="18" charset="0"/>
              </a:rPr>
              <a:t>improving</a:t>
            </a:r>
            <a:r>
              <a:rPr lang="en-US" altLang="zh-CN" sz="3800" b="0" i="0" u="none" strike="noStrike" kern="0" cap="none" spc="270" baseline="0">
                <a:solidFill>
                  <a:schemeClr val="tx1"/>
                </a:solidFill>
                <a:latin typeface="Times New Roman" pitchFamily="18" charset="0"/>
                <a:ea typeface="Droid Sans"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charset="0"/>
                <a:cs typeface="Times New Roman" pitchFamily="18" charset="0"/>
              </a:rPr>
              <a:t>existing</a:t>
            </a:r>
            <a:r>
              <a:rPr lang="en-US" altLang="zh-CN" sz="3800" b="0" i="0" u="none" strike="noStrike" kern="0" cap="none" spc="275" baseline="0">
                <a:solidFill>
                  <a:schemeClr val="tx1"/>
                </a:solidFill>
                <a:latin typeface="Times New Roman" pitchFamily="18" charset="0"/>
                <a:ea typeface="Droid Sans"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charset="0"/>
                <a:cs typeface="Times New Roman" pitchFamily="18" charset="0"/>
              </a:rPr>
              <a:t>ones.</a:t>
            </a:r>
            <a:r>
              <a:rPr lang="en-US" altLang="zh-CN" sz="3800" b="0" i="0" u="none" strike="noStrike" kern="0" cap="none" spc="270" baseline="0">
                <a:solidFill>
                  <a:schemeClr val="tx1"/>
                </a:solidFill>
                <a:latin typeface="Times New Roman" pitchFamily="18" charset="0"/>
                <a:ea typeface="Droid Sans" charset="0"/>
                <a:cs typeface="Times New Roman" pitchFamily="18" charset="0"/>
              </a:rPr>
              <a:t>  </a:t>
            </a:r>
            <a:r>
              <a:rPr lang="en-US" altLang="zh-CN" sz="3800" b="0" i="0" u="none" strike="noStrike" kern="0" cap="none" spc="-25" baseline="0">
                <a:solidFill>
                  <a:schemeClr val="tx1"/>
                </a:solidFill>
                <a:latin typeface="Times New Roman" pitchFamily="18" charset="0"/>
                <a:ea typeface="Droid Sans" charset="0"/>
                <a:cs typeface="Times New Roman" pitchFamily="18" charset="0"/>
              </a:rPr>
              <a:t>It </a:t>
            </a:r>
            <a:r>
              <a:rPr lang="en-US" altLang="zh-CN" sz="3800" b="0" i="0" u="none" strike="noStrike" kern="0" cap="none" spc="0" baseline="0">
                <a:solidFill>
                  <a:schemeClr val="tx1"/>
                </a:solidFill>
                <a:latin typeface="Times New Roman" pitchFamily="18" charset="0"/>
                <a:ea typeface="Droid Sans" charset="0"/>
                <a:cs typeface="Times New Roman" pitchFamily="18" charset="0"/>
              </a:rPr>
              <a:t>shows</a:t>
            </a:r>
            <a:r>
              <a:rPr lang="en-US" altLang="zh-CN" sz="3800" b="0" i="0" u="none" strike="noStrike" kern="0" cap="none" spc="765" baseline="0">
                <a:solidFill>
                  <a:schemeClr val="tx1"/>
                </a:solidFill>
                <a:latin typeface="Times New Roman" pitchFamily="18" charset="0"/>
                <a:ea typeface="Droid Sans"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charset="0"/>
                <a:cs typeface="Times New Roman" pitchFamily="18" charset="0"/>
              </a:rPr>
              <a:t>the</a:t>
            </a:r>
            <a:r>
              <a:rPr lang="en-US" altLang="zh-CN" sz="3800" b="0" i="0" u="none" strike="noStrike" kern="0" cap="none" spc="770" baseline="0">
                <a:solidFill>
                  <a:schemeClr val="tx1"/>
                </a:solidFill>
                <a:latin typeface="Times New Roman" pitchFamily="18" charset="0"/>
                <a:ea typeface="Droid Sans"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charset="0"/>
                <a:cs typeface="Times New Roman" pitchFamily="18" charset="0"/>
              </a:rPr>
              <a:t>gap</a:t>
            </a:r>
            <a:r>
              <a:rPr lang="en-US" altLang="zh-CN" sz="3800" b="0" i="0" u="none" strike="noStrike" kern="0" cap="none" spc="765" baseline="0">
                <a:solidFill>
                  <a:schemeClr val="tx1"/>
                </a:solidFill>
                <a:latin typeface="Times New Roman" pitchFamily="18" charset="0"/>
                <a:ea typeface="Droid Sans"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charset="0"/>
                <a:cs typeface="Times New Roman" pitchFamily="18" charset="0"/>
              </a:rPr>
              <a:t>between</a:t>
            </a:r>
            <a:r>
              <a:rPr lang="en-US" altLang="zh-CN" sz="3800" b="0" i="0" u="none" strike="noStrike" kern="0" cap="none" spc="770" baseline="0">
                <a:solidFill>
                  <a:schemeClr val="tx1"/>
                </a:solidFill>
                <a:latin typeface="Times New Roman" pitchFamily="18" charset="0"/>
                <a:ea typeface="Droid Sans"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charset="0"/>
                <a:cs typeface="Times New Roman" pitchFamily="18" charset="0"/>
              </a:rPr>
              <a:t>the</a:t>
            </a:r>
            <a:r>
              <a:rPr lang="en-US" altLang="zh-CN" sz="3800" b="0" i="0" u="none" strike="noStrike" kern="0" cap="none" spc="765" baseline="0">
                <a:solidFill>
                  <a:schemeClr val="tx1"/>
                </a:solidFill>
                <a:latin typeface="Times New Roman" pitchFamily="18" charset="0"/>
                <a:ea typeface="Droid Sans"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charset="0"/>
                <a:cs typeface="Times New Roman" pitchFamily="18" charset="0"/>
              </a:rPr>
              <a:t>current</a:t>
            </a:r>
            <a:r>
              <a:rPr lang="en-US" altLang="zh-CN" sz="3800" b="0" i="0" u="none" strike="noStrike" kern="0" cap="none" spc="770" baseline="0">
                <a:solidFill>
                  <a:schemeClr val="tx1"/>
                </a:solidFill>
                <a:latin typeface="Times New Roman" pitchFamily="18" charset="0"/>
                <a:ea typeface="Droid Sans" charset="0"/>
                <a:cs typeface="Times New Roman" pitchFamily="18" charset="0"/>
              </a:rPr>
              <a:t> </a:t>
            </a:r>
            <a:r>
              <a:rPr lang="en-US" altLang="zh-CN" sz="3800" b="0" i="0" u="none" strike="noStrike" kern="0" cap="none" spc="-10" baseline="0">
                <a:solidFill>
                  <a:schemeClr val="tx1"/>
                </a:solidFill>
                <a:latin typeface="Times New Roman" pitchFamily="18" charset="0"/>
                <a:ea typeface="Droid Sans" charset="0"/>
                <a:cs typeface="Times New Roman" pitchFamily="18" charset="0"/>
              </a:rPr>
              <a:t>state </a:t>
            </a:r>
            <a:r>
              <a:rPr lang="en-US" altLang="zh-CN" sz="3800" b="0" i="0" u="none" strike="noStrike" kern="0" cap="none" spc="0" baseline="0">
                <a:solidFill>
                  <a:schemeClr val="tx1"/>
                </a:solidFill>
                <a:latin typeface="Times New Roman" pitchFamily="18" charset="0"/>
                <a:ea typeface="Droid Sans" charset="0"/>
                <a:cs typeface="Times New Roman" pitchFamily="18" charset="0"/>
              </a:rPr>
              <a:t>and</a:t>
            </a:r>
            <a:r>
              <a:rPr lang="en-US" altLang="zh-CN" sz="3800" b="0" i="0" u="none" strike="noStrike" kern="0" cap="none" spc="5" baseline="0">
                <a:solidFill>
                  <a:schemeClr val="tx1"/>
                </a:solidFill>
                <a:latin typeface="Times New Roman" pitchFamily="18" charset="0"/>
                <a:ea typeface="Droid Sans"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charset="0"/>
                <a:cs typeface="Times New Roman" pitchFamily="18" charset="0"/>
              </a:rPr>
              <a:t>the</a:t>
            </a:r>
            <a:r>
              <a:rPr lang="en-US" altLang="zh-CN" sz="3800" b="0" i="0" u="none" strike="noStrike" kern="0" cap="none" spc="10" baseline="0">
                <a:solidFill>
                  <a:schemeClr val="tx1"/>
                </a:solidFill>
                <a:latin typeface="Times New Roman" pitchFamily="18" charset="0"/>
                <a:ea typeface="Droid Sans"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charset="0"/>
                <a:cs typeface="Times New Roman" pitchFamily="18" charset="0"/>
              </a:rPr>
              <a:t>desired</a:t>
            </a:r>
            <a:r>
              <a:rPr lang="en-US" altLang="zh-CN" sz="3800" b="0" i="0" u="none" strike="noStrike" kern="0" cap="none" spc="5" baseline="0">
                <a:solidFill>
                  <a:schemeClr val="tx1"/>
                </a:solidFill>
                <a:latin typeface="Times New Roman" pitchFamily="18" charset="0"/>
                <a:ea typeface="Droid Sans"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charset="0"/>
                <a:cs typeface="Times New Roman" pitchFamily="18" charset="0"/>
              </a:rPr>
              <a:t>state</a:t>
            </a:r>
            <a:r>
              <a:rPr lang="en-US" altLang="zh-CN" sz="3800" b="0" i="0" u="none" strike="noStrike" kern="0" cap="none" spc="10" baseline="0">
                <a:solidFill>
                  <a:schemeClr val="tx1"/>
                </a:solidFill>
                <a:latin typeface="Times New Roman" pitchFamily="18" charset="0"/>
                <a:ea typeface="Droid Sans"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charset="0"/>
                <a:cs typeface="Times New Roman" pitchFamily="18" charset="0"/>
              </a:rPr>
              <a:t>of</a:t>
            </a:r>
            <a:r>
              <a:rPr lang="en-US" altLang="zh-CN" sz="3800" b="0" i="0" u="none" strike="noStrike" kern="0" cap="none" spc="10" baseline="0">
                <a:solidFill>
                  <a:schemeClr val="tx1"/>
                </a:solidFill>
                <a:latin typeface="Times New Roman" pitchFamily="18" charset="0"/>
                <a:ea typeface="Droid Sans"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charset="0"/>
                <a:cs typeface="Times New Roman" pitchFamily="18" charset="0"/>
              </a:rPr>
              <a:t>a</a:t>
            </a:r>
            <a:r>
              <a:rPr lang="en-US" altLang="zh-CN" sz="3800" b="0" i="0" u="none" strike="noStrike" kern="0" cap="none" spc="5" baseline="0">
                <a:solidFill>
                  <a:schemeClr val="tx1"/>
                </a:solidFill>
                <a:latin typeface="Times New Roman" pitchFamily="18" charset="0"/>
                <a:ea typeface="Droid Sans"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charset="0"/>
                <a:cs typeface="Times New Roman" pitchFamily="18" charset="0"/>
              </a:rPr>
              <a:t>process,</a:t>
            </a:r>
            <a:r>
              <a:rPr lang="en-US" altLang="zh-CN" sz="3800" b="0" i="0" u="none" strike="noStrike" kern="0" cap="none" spc="10" baseline="0">
                <a:solidFill>
                  <a:schemeClr val="tx1"/>
                </a:solidFill>
                <a:latin typeface="Times New Roman" pitchFamily="18" charset="0"/>
                <a:ea typeface="Droid Sans" charset="0"/>
                <a:cs typeface="Times New Roman" pitchFamily="18" charset="0"/>
              </a:rPr>
              <a:t> </a:t>
            </a:r>
            <a:r>
              <a:rPr lang="en-US" altLang="zh-CN" sz="3800" b="0" i="0" u="none" strike="noStrike" kern="0" cap="none" spc="-10" baseline="0">
                <a:solidFill>
                  <a:schemeClr val="tx1"/>
                </a:solidFill>
                <a:latin typeface="Times New Roman" pitchFamily="18" charset="0"/>
                <a:ea typeface="Droid Sans" charset="0"/>
                <a:cs typeface="Times New Roman" pitchFamily="18" charset="0"/>
              </a:rPr>
              <a:t>product, </a:t>
            </a:r>
            <a:r>
              <a:rPr lang="en-US" altLang="zh-CN" sz="3800" b="0" i="0" u="none" strike="noStrike" kern="0" cap="none" spc="0" baseline="0">
                <a:solidFill>
                  <a:schemeClr val="tx1"/>
                </a:solidFill>
                <a:latin typeface="Times New Roman" pitchFamily="18" charset="0"/>
                <a:ea typeface="Droid Sans" charset="0"/>
                <a:cs typeface="Times New Roman" pitchFamily="18" charset="0"/>
              </a:rPr>
              <a:t>or</a:t>
            </a:r>
            <a:r>
              <a:rPr lang="en-US" altLang="zh-CN" sz="3800" b="0" i="0" u="none" strike="noStrike" kern="0" cap="none" spc="-10" baseline="0">
                <a:solidFill>
                  <a:schemeClr val="tx1"/>
                </a:solidFill>
                <a:latin typeface="Times New Roman" pitchFamily="18" charset="0"/>
                <a:ea typeface="Droid Sans" charset="0"/>
                <a:cs typeface="Times New Roman" pitchFamily="18" charset="0"/>
              </a:rPr>
              <a:t> service.</a:t>
            </a:r>
            <a:endParaRPr lang="zh-CN" altLang="en-US" sz="3800" b="0" i="0" u="none" strike="noStrike" kern="0" cap="none" spc="0" baseline="0">
              <a:solidFill>
                <a:schemeClr val="tx1"/>
              </a:solidFill>
              <a:latin typeface="Times New Roman" pitchFamily="18" charset="0"/>
              <a:ea typeface="Droid Sans" charset="0"/>
              <a:cs typeface="Times New Roman" pitchFamily="18" charset="0"/>
            </a:endParaRPr>
          </a:p>
        </p:txBody>
      </p:sp>
      <p:sp>
        <p:nvSpPr>
          <p:cNvPr id="36" name="曲线"/>
          <p:cNvSpPr>
            <a:spLocks/>
          </p:cNvSpPr>
          <p:nvPr/>
        </p:nvSpPr>
        <p:spPr>
          <a:xfrm>
            <a:off x="16718940" y="0"/>
            <a:ext cx="1080768" cy="1965960"/>
          </a:xfrm>
          <a:custGeom>
            <a:avLst/>
            <a:gdLst>
              <a:gd name="T1" fmla="*/ 0 w 21600"/>
              <a:gd name="T2" fmla="*/ 0 h 21600"/>
              <a:gd name="T3" fmla="*/ 21600 w 21600"/>
              <a:gd name="T4" fmla="*/ 21600 h 21600"/>
            </a:gdLst>
            <a:ahLst/>
            <a:cxnLst/>
            <a:rect l="T1" t="T2" r="T3" b="T4"/>
            <a:pathLst>
              <a:path w="21600" h="21600">
                <a:moveTo>
                  <a:pt x="12538" y="21593"/>
                </a:moveTo>
                <a:lnTo>
                  <a:pt x="9059" y="21593"/>
                </a:lnTo>
                <a:lnTo>
                  <a:pt x="8749" y="21585"/>
                </a:lnTo>
                <a:lnTo>
                  <a:pt x="7805" y="21508"/>
                </a:lnTo>
                <a:lnTo>
                  <a:pt x="6883" y="21380"/>
                </a:lnTo>
                <a:lnTo>
                  <a:pt x="5993" y="21205"/>
                </a:lnTo>
                <a:lnTo>
                  <a:pt x="5135" y="20982"/>
                </a:lnTo>
                <a:lnTo>
                  <a:pt x="4322" y="20714"/>
                </a:lnTo>
                <a:lnTo>
                  <a:pt x="3554" y="20402"/>
                </a:lnTo>
                <a:lnTo>
                  <a:pt x="2843" y="20048"/>
                </a:lnTo>
                <a:lnTo>
                  <a:pt x="2197" y="19656"/>
                </a:lnTo>
                <a:lnTo>
                  <a:pt x="1630" y="19235"/>
                </a:lnTo>
                <a:lnTo>
                  <a:pt x="1143" y="18787"/>
                </a:lnTo>
                <a:lnTo>
                  <a:pt x="738" y="18316"/>
                </a:lnTo>
                <a:lnTo>
                  <a:pt x="418" y="17826"/>
                </a:lnTo>
                <a:lnTo>
                  <a:pt x="188" y="17320"/>
                </a:lnTo>
                <a:lnTo>
                  <a:pt x="47" y="16801"/>
                </a:lnTo>
                <a:lnTo>
                  <a:pt x="0" y="16274"/>
                </a:lnTo>
                <a:lnTo>
                  <a:pt x="0" y="0"/>
                </a:lnTo>
                <a:lnTo>
                  <a:pt x="21598" y="0"/>
                </a:lnTo>
                <a:lnTo>
                  <a:pt x="21598" y="16274"/>
                </a:lnTo>
                <a:lnTo>
                  <a:pt x="21550" y="16801"/>
                </a:lnTo>
                <a:lnTo>
                  <a:pt x="21410" y="17320"/>
                </a:lnTo>
                <a:lnTo>
                  <a:pt x="21179" y="17826"/>
                </a:lnTo>
                <a:lnTo>
                  <a:pt x="20859" y="18316"/>
                </a:lnTo>
                <a:lnTo>
                  <a:pt x="20455" y="18787"/>
                </a:lnTo>
                <a:lnTo>
                  <a:pt x="19967" y="19235"/>
                </a:lnTo>
                <a:lnTo>
                  <a:pt x="19400" y="19656"/>
                </a:lnTo>
                <a:lnTo>
                  <a:pt x="18754" y="20048"/>
                </a:lnTo>
                <a:lnTo>
                  <a:pt x="18043" y="20402"/>
                </a:lnTo>
                <a:lnTo>
                  <a:pt x="17275" y="20714"/>
                </a:lnTo>
                <a:lnTo>
                  <a:pt x="16461" y="20982"/>
                </a:lnTo>
                <a:lnTo>
                  <a:pt x="15604" y="21205"/>
                </a:lnTo>
                <a:lnTo>
                  <a:pt x="14713" y="21380"/>
                </a:lnTo>
                <a:lnTo>
                  <a:pt x="13792" y="21508"/>
                </a:lnTo>
                <a:lnTo>
                  <a:pt x="12848" y="21585"/>
                </a:lnTo>
                <a:lnTo>
                  <a:pt x="12538" y="21593"/>
                </a:lnTo>
                <a:close/>
              </a:path>
            </a:pathLst>
          </a:custGeom>
          <a:solidFill>
            <a:srgbClr val="FAE7BC"/>
          </a:solidFill>
          <a:ln cap="flat" cmpd="sng">
            <a:noFill/>
            <a:prstDash val="solid"/>
            <a:miter/>
          </a:ln>
        </p:spPr>
      </p:sp>
      <p:grpSp>
        <p:nvGrpSpPr>
          <p:cNvPr id="39" name="组合"/>
          <p:cNvGrpSpPr>
            <a:grpSpLocks/>
          </p:cNvGrpSpPr>
          <p:nvPr/>
        </p:nvGrpSpPr>
        <p:grpSpPr>
          <a:xfrm>
            <a:off x="0" y="9718118"/>
            <a:ext cx="18288000" cy="568960"/>
            <a:chOff x="0" y="9718118"/>
            <a:chExt cx="18288000" cy="568960"/>
          </a:xfrm>
        </p:grpSpPr>
        <p:sp>
          <p:nvSpPr>
            <p:cNvPr id="37" name="曲线"/>
            <p:cNvSpPr>
              <a:spLocks/>
            </p:cNvSpPr>
            <p:nvPr/>
          </p:nvSpPr>
          <p:spPr>
            <a:xfrm>
              <a:off x="0" y="9889568"/>
              <a:ext cx="18288000" cy="397510"/>
            </a:xfrm>
            <a:custGeom>
              <a:avLst/>
              <a:gdLst>
                <a:gd name="T1" fmla="*/ 0 w 21600"/>
                <a:gd name="T2" fmla="*/ 0 h 21600"/>
                <a:gd name="T3" fmla="*/ 21600 w 21600"/>
                <a:gd name="T4" fmla="*/ 21600 h 21600"/>
              </a:gdLst>
              <a:ahLst/>
              <a:cxnLst/>
              <a:rect l="T1" t="T2" r="T3" b="T4"/>
              <a:pathLst>
                <a:path w="21600" h="21600">
                  <a:moveTo>
                    <a:pt x="0" y="21600"/>
                  </a:moveTo>
                  <a:lnTo>
                    <a:pt x="21600" y="21600"/>
                  </a:lnTo>
                  <a:lnTo>
                    <a:pt x="21600" y="0"/>
                  </a:lnTo>
                  <a:lnTo>
                    <a:pt x="0" y="0"/>
                  </a:lnTo>
                  <a:lnTo>
                    <a:pt x="0" y="21600"/>
                  </a:lnTo>
                  <a:close/>
                </a:path>
              </a:pathLst>
            </a:custGeom>
            <a:solidFill>
              <a:srgbClr val="FAE7BC"/>
            </a:solidFill>
            <a:ln cap="flat" cmpd="sng">
              <a:noFill/>
              <a:prstDash val="solid"/>
              <a:miter/>
            </a:ln>
          </p:spPr>
        </p:sp>
        <p:sp>
          <p:nvSpPr>
            <p:cNvPr id="38" name="曲线"/>
            <p:cNvSpPr>
              <a:spLocks/>
            </p:cNvSpPr>
            <p:nvPr/>
          </p:nvSpPr>
          <p:spPr>
            <a:xfrm>
              <a:off x="0" y="9718118"/>
              <a:ext cx="18288000" cy="17144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solidFill>
              <a:srgbClr val="494848"/>
            </a:solidFill>
            <a:ln cap="flat" cmpd="sng">
              <a:noFill/>
              <a:prstDash val="solid"/>
              <a:miter/>
            </a:ln>
          </p:spPr>
        </p:sp>
      </p:grpSp>
      <p:grpSp>
        <p:nvGrpSpPr>
          <p:cNvPr id="42" name="组合"/>
          <p:cNvGrpSpPr>
            <a:grpSpLocks/>
          </p:cNvGrpSpPr>
          <p:nvPr/>
        </p:nvGrpSpPr>
        <p:grpSpPr>
          <a:xfrm>
            <a:off x="8610599" y="3924299"/>
            <a:ext cx="9677464" cy="5334001"/>
            <a:chOff x="8610599" y="3924299"/>
            <a:chExt cx="9677464" cy="5334001"/>
          </a:xfrm>
        </p:grpSpPr>
        <p:sp>
          <p:nvSpPr>
            <p:cNvPr id="40" name="曲线"/>
            <p:cNvSpPr>
              <a:spLocks/>
            </p:cNvSpPr>
            <p:nvPr/>
          </p:nvSpPr>
          <p:spPr>
            <a:xfrm>
              <a:off x="17262538" y="3924299"/>
              <a:ext cx="1025525" cy="3916045"/>
            </a:xfrm>
            <a:custGeom>
              <a:avLst/>
              <a:gdLst>
                <a:gd name="T1" fmla="*/ 0 w 21600"/>
                <a:gd name="T2" fmla="*/ 0 h 21600"/>
                <a:gd name="T3" fmla="*/ 21600 w 21600"/>
                <a:gd name="T4" fmla="*/ 21600 h 21600"/>
              </a:gdLst>
              <a:ahLst/>
              <a:cxnLst/>
              <a:rect l="T1" t="T2" r="T3" b="T4"/>
              <a:pathLst>
                <a:path w="21600" h="21600">
                  <a:moveTo>
                    <a:pt x="21588" y="453"/>
                  </a:moveTo>
                  <a:lnTo>
                    <a:pt x="21588" y="5"/>
                  </a:lnTo>
                  <a:lnTo>
                    <a:pt x="16371" y="3"/>
                  </a:lnTo>
                  <a:lnTo>
                    <a:pt x="1461" y="0"/>
                  </a:lnTo>
                  <a:lnTo>
                    <a:pt x="771" y="8"/>
                  </a:lnTo>
                  <a:lnTo>
                    <a:pt x="385" y="53"/>
                  </a:lnTo>
                  <a:lnTo>
                    <a:pt x="218" y="155"/>
                  </a:lnTo>
                  <a:lnTo>
                    <a:pt x="181" y="340"/>
                  </a:lnTo>
                  <a:lnTo>
                    <a:pt x="179" y="439"/>
                  </a:lnTo>
                  <a:lnTo>
                    <a:pt x="2552" y="439"/>
                  </a:lnTo>
                  <a:lnTo>
                    <a:pt x="5758" y="442"/>
                  </a:lnTo>
                  <a:lnTo>
                    <a:pt x="16739" y="445"/>
                  </a:lnTo>
                  <a:lnTo>
                    <a:pt x="18690" y="448"/>
                  </a:lnTo>
                  <a:lnTo>
                    <a:pt x="21588" y="453"/>
                  </a:lnTo>
                  <a:lnTo>
                    <a:pt x="21588" y="453"/>
                  </a:lnTo>
                </a:path>
                <a:path w="21600" h="21600">
                  <a:moveTo>
                    <a:pt x="791" y="8732"/>
                  </a:moveTo>
                  <a:lnTo>
                    <a:pt x="1163" y="8711"/>
                  </a:lnTo>
                  <a:lnTo>
                    <a:pt x="1461" y="8643"/>
                  </a:lnTo>
                  <a:lnTo>
                    <a:pt x="1659" y="8538"/>
                  </a:lnTo>
                  <a:lnTo>
                    <a:pt x="1732" y="8402"/>
                  </a:lnTo>
                  <a:lnTo>
                    <a:pt x="1730" y="5121"/>
                  </a:lnTo>
                  <a:lnTo>
                    <a:pt x="1734" y="4847"/>
                  </a:lnTo>
                  <a:lnTo>
                    <a:pt x="1741" y="4603"/>
                  </a:lnTo>
                  <a:lnTo>
                    <a:pt x="1749" y="4301"/>
                  </a:lnTo>
                  <a:lnTo>
                    <a:pt x="1760" y="4040"/>
                  </a:lnTo>
                  <a:lnTo>
                    <a:pt x="1774" y="3754"/>
                  </a:lnTo>
                  <a:lnTo>
                    <a:pt x="1791" y="3480"/>
                  </a:lnTo>
                  <a:lnTo>
                    <a:pt x="1806" y="3195"/>
                  </a:lnTo>
                  <a:lnTo>
                    <a:pt x="1818" y="2907"/>
                  </a:lnTo>
                  <a:lnTo>
                    <a:pt x="1829" y="2622"/>
                  </a:lnTo>
                  <a:lnTo>
                    <a:pt x="1835" y="2334"/>
                  </a:lnTo>
                  <a:lnTo>
                    <a:pt x="1840" y="2049"/>
                  </a:lnTo>
                  <a:lnTo>
                    <a:pt x="1852" y="1189"/>
                  </a:lnTo>
                  <a:lnTo>
                    <a:pt x="1858" y="903"/>
                  </a:lnTo>
                  <a:lnTo>
                    <a:pt x="1864" y="616"/>
                  </a:lnTo>
                  <a:lnTo>
                    <a:pt x="2552" y="439"/>
                  </a:lnTo>
                  <a:lnTo>
                    <a:pt x="179" y="439"/>
                  </a:lnTo>
                  <a:lnTo>
                    <a:pt x="178" y="903"/>
                  </a:lnTo>
                  <a:lnTo>
                    <a:pt x="174" y="1081"/>
                  </a:lnTo>
                  <a:lnTo>
                    <a:pt x="147" y="1654"/>
                  </a:lnTo>
                  <a:lnTo>
                    <a:pt x="59" y="3373"/>
                  </a:lnTo>
                  <a:lnTo>
                    <a:pt x="171" y="3540"/>
                  </a:lnTo>
                  <a:lnTo>
                    <a:pt x="209" y="3707"/>
                  </a:lnTo>
                  <a:lnTo>
                    <a:pt x="170" y="3872"/>
                  </a:lnTo>
                  <a:lnTo>
                    <a:pt x="45" y="4040"/>
                  </a:lnTo>
                  <a:lnTo>
                    <a:pt x="43" y="4603"/>
                  </a:lnTo>
                  <a:lnTo>
                    <a:pt x="40" y="5395"/>
                  </a:lnTo>
                  <a:lnTo>
                    <a:pt x="40" y="5729"/>
                  </a:lnTo>
                  <a:lnTo>
                    <a:pt x="36" y="6294"/>
                  </a:lnTo>
                  <a:lnTo>
                    <a:pt x="34" y="6575"/>
                  </a:lnTo>
                  <a:lnTo>
                    <a:pt x="32" y="6856"/>
                  </a:lnTo>
                  <a:lnTo>
                    <a:pt x="28" y="7421"/>
                  </a:lnTo>
                  <a:lnTo>
                    <a:pt x="24" y="7701"/>
                  </a:lnTo>
                  <a:lnTo>
                    <a:pt x="0" y="7943"/>
                  </a:lnTo>
                  <a:lnTo>
                    <a:pt x="0" y="8543"/>
                  </a:lnTo>
                  <a:lnTo>
                    <a:pt x="160" y="8636"/>
                  </a:lnTo>
                  <a:lnTo>
                    <a:pt x="438" y="8705"/>
                  </a:lnTo>
                  <a:lnTo>
                    <a:pt x="791" y="8732"/>
                  </a:lnTo>
                  <a:lnTo>
                    <a:pt x="791" y="8732"/>
                  </a:lnTo>
                </a:path>
                <a:path w="21600" h="21600">
                  <a:moveTo>
                    <a:pt x="21588" y="21597"/>
                  </a:moveTo>
                  <a:lnTo>
                    <a:pt x="21588" y="21143"/>
                  </a:lnTo>
                  <a:lnTo>
                    <a:pt x="6611" y="21141"/>
                  </a:lnTo>
                  <a:lnTo>
                    <a:pt x="3948" y="21141"/>
                  </a:lnTo>
                  <a:lnTo>
                    <a:pt x="3278" y="21138"/>
                  </a:lnTo>
                  <a:lnTo>
                    <a:pt x="2879" y="21146"/>
                  </a:lnTo>
                  <a:lnTo>
                    <a:pt x="2561" y="21180"/>
                  </a:lnTo>
                  <a:lnTo>
                    <a:pt x="2336" y="21244"/>
                  </a:lnTo>
                  <a:lnTo>
                    <a:pt x="2223" y="21343"/>
                  </a:lnTo>
                  <a:lnTo>
                    <a:pt x="2270" y="21428"/>
                  </a:lnTo>
                  <a:lnTo>
                    <a:pt x="3308" y="21557"/>
                  </a:lnTo>
                  <a:lnTo>
                    <a:pt x="5419" y="21574"/>
                  </a:lnTo>
                  <a:lnTo>
                    <a:pt x="9501" y="21587"/>
                  </a:lnTo>
                  <a:lnTo>
                    <a:pt x="17022" y="21587"/>
                  </a:lnTo>
                  <a:lnTo>
                    <a:pt x="21588" y="21597"/>
                  </a:lnTo>
                  <a:lnTo>
                    <a:pt x="21588" y="21597"/>
                  </a:lnTo>
                </a:path>
                <a:path w="21600" h="21600">
                  <a:moveTo>
                    <a:pt x="4683" y="21141"/>
                  </a:moveTo>
                  <a:lnTo>
                    <a:pt x="6744" y="21141"/>
                  </a:lnTo>
                  <a:lnTo>
                    <a:pt x="6071" y="21139"/>
                  </a:lnTo>
                  <a:lnTo>
                    <a:pt x="5385" y="21139"/>
                  </a:lnTo>
                  <a:lnTo>
                    <a:pt x="4683" y="21141"/>
                  </a:lnTo>
                  <a:close/>
                </a:path>
              </a:pathLst>
            </a:custGeom>
            <a:solidFill>
              <a:srgbClr val="494848"/>
            </a:solidFill>
            <a:ln cap="flat" cmpd="sng">
              <a:noFill/>
              <a:prstDash val="solid"/>
              <a:miter/>
            </a:ln>
          </p:spPr>
        </p:sp>
        <p:pic>
          <p:nvPicPr>
            <p:cNvPr id="41" name="图片"/>
            <p:cNvPicPr>
              <a:picLocks/>
            </p:cNvPicPr>
            <p:nvPr/>
          </p:nvPicPr>
          <p:blipFill>
            <a:blip r:embed="rId2" cstate="print"/>
            <a:stretch>
              <a:fillRect/>
            </a:stretch>
          </p:blipFill>
          <p:spPr>
            <a:xfrm>
              <a:off x="8610599" y="4124326"/>
              <a:ext cx="7315199" cy="5133975"/>
            </a:xfrm>
            <a:prstGeom prst="rect">
              <a:avLst/>
            </a:prstGeom>
            <a:noFill/>
            <a:ln w="12700" cap="flat" cmpd="sng">
              <a:noFill/>
              <a:prstDash val="solid"/>
              <a:miter/>
            </a:ln>
          </p:spPr>
        </p:pic>
      </p:grpSp>
      <p:sp>
        <p:nvSpPr>
          <p:cNvPr id="43" name="曲线"/>
          <p:cNvSpPr>
            <a:spLocks/>
          </p:cNvSpPr>
          <p:nvPr/>
        </p:nvSpPr>
        <p:spPr>
          <a:xfrm>
            <a:off x="0" y="3089010"/>
            <a:ext cx="1028700" cy="3916045"/>
          </a:xfrm>
          <a:custGeom>
            <a:avLst/>
            <a:gdLst>
              <a:gd name="T1" fmla="*/ 0 w 21600"/>
              <a:gd name="T2" fmla="*/ 0 h 21600"/>
              <a:gd name="T3" fmla="*/ 21600 w 21600"/>
              <a:gd name="T4" fmla="*/ 21600 h 21600"/>
            </a:gdLst>
            <a:ahLst/>
            <a:cxnLst/>
            <a:rect l="T1" t="T2" r="T3" b="T4"/>
            <a:pathLst>
              <a:path w="21600" h="21600">
                <a:moveTo>
                  <a:pt x="0" y="453"/>
                </a:moveTo>
                <a:lnTo>
                  <a:pt x="0" y="7"/>
                </a:lnTo>
                <a:lnTo>
                  <a:pt x="650" y="5"/>
                </a:lnTo>
                <a:lnTo>
                  <a:pt x="5271" y="2"/>
                </a:lnTo>
                <a:lnTo>
                  <a:pt x="20141" y="0"/>
                </a:lnTo>
                <a:lnTo>
                  <a:pt x="20830" y="8"/>
                </a:lnTo>
                <a:lnTo>
                  <a:pt x="21214" y="53"/>
                </a:lnTo>
                <a:lnTo>
                  <a:pt x="21381" y="155"/>
                </a:lnTo>
                <a:lnTo>
                  <a:pt x="21419" y="340"/>
                </a:lnTo>
                <a:lnTo>
                  <a:pt x="21419" y="439"/>
                </a:lnTo>
                <a:lnTo>
                  <a:pt x="19054" y="439"/>
                </a:lnTo>
                <a:lnTo>
                  <a:pt x="15854" y="442"/>
                </a:lnTo>
                <a:lnTo>
                  <a:pt x="4904" y="445"/>
                </a:lnTo>
                <a:lnTo>
                  <a:pt x="2958" y="448"/>
                </a:lnTo>
                <a:lnTo>
                  <a:pt x="0" y="453"/>
                </a:lnTo>
                <a:lnTo>
                  <a:pt x="0" y="453"/>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4" y="2621"/>
                </a:lnTo>
                <a:lnTo>
                  <a:pt x="19768" y="2334"/>
                </a:lnTo>
                <a:lnTo>
                  <a:pt x="19763" y="2049"/>
                </a:lnTo>
                <a:lnTo>
                  <a:pt x="19751" y="1189"/>
                </a:lnTo>
                <a:lnTo>
                  <a:pt x="19745" y="903"/>
                </a:lnTo>
                <a:lnTo>
                  <a:pt x="19738" y="616"/>
                </a:lnTo>
                <a:lnTo>
                  <a:pt x="19054" y="439"/>
                </a:lnTo>
                <a:lnTo>
                  <a:pt x="21419" y="439"/>
                </a:lnTo>
                <a:lnTo>
                  <a:pt x="21419" y="903"/>
                </a:lnTo>
                <a:lnTo>
                  <a:pt x="21424" y="1081"/>
                </a:lnTo>
                <a:lnTo>
                  <a:pt x="21452" y="1654"/>
                </a:lnTo>
                <a:lnTo>
                  <a:pt x="21540" y="3372"/>
                </a:lnTo>
                <a:lnTo>
                  <a:pt x="21427" y="3540"/>
                </a:lnTo>
                <a:lnTo>
                  <a:pt x="21389" y="3707"/>
                </a:lnTo>
                <a:lnTo>
                  <a:pt x="21428" y="3873"/>
                </a:lnTo>
                <a:lnTo>
                  <a:pt x="21554" y="4040"/>
                </a:lnTo>
                <a:lnTo>
                  <a:pt x="21555" y="4603"/>
                </a:lnTo>
                <a:lnTo>
                  <a:pt x="21557" y="5394"/>
                </a:lnTo>
                <a:lnTo>
                  <a:pt x="21558" y="5730"/>
                </a:lnTo>
                <a:lnTo>
                  <a:pt x="21562" y="6294"/>
                </a:lnTo>
                <a:lnTo>
                  <a:pt x="21563" y="6576"/>
                </a:lnTo>
                <a:lnTo>
                  <a:pt x="21565" y="6856"/>
                </a:lnTo>
                <a:lnTo>
                  <a:pt x="21570"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4" y="21181"/>
                </a:lnTo>
                <a:lnTo>
                  <a:pt x="19267" y="21245"/>
                </a:lnTo>
                <a:lnTo>
                  <a:pt x="19382" y="21343"/>
                </a:lnTo>
                <a:lnTo>
                  <a:pt x="19335" y="21430"/>
                </a:lnTo>
                <a:lnTo>
                  <a:pt x="18298" y="21558"/>
                </a:lnTo>
                <a:lnTo>
                  <a:pt x="16194"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494848"/>
          </a:solidFill>
          <a:ln cap="flat" cmpd="sng">
            <a:noFill/>
            <a:prstDash val="solid"/>
            <a:miter/>
          </a:ln>
        </p:spPr>
      </p:sp>
      <p:sp>
        <p:nvSpPr>
          <p:cNvPr id="44" name="曲线"/>
          <p:cNvSpPr>
            <a:spLocks/>
          </p:cNvSpPr>
          <p:nvPr/>
        </p:nvSpPr>
        <p:spPr>
          <a:xfrm>
            <a:off x="488342" y="0"/>
            <a:ext cx="1080770" cy="1965960"/>
          </a:xfrm>
          <a:custGeom>
            <a:avLst/>
            <a:gdLst>
              <a:gd name="T1" fmla="*/ 0 w 21600"/>
              <a:gd name="T2" fmla="*/ 0 h 21600"/>
              <a:gd name="T3" fmla="*/ 21600 w 21600"/>
              <a:gd name="T4" fmla="*/ 21600 h 21600"/>
            </a:gdLst>
            <a:ahLst/>
            <a:cxn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7"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ap="flat" cmpd="sng">
            <a:noFill/>
            <a:prstDash val="solid"/>
            <a:miter/>
          </a:ln>
        </p:spPr>
      </p:sp>
      <p:sp>
        <p:nvSpPr>
          <p:cNvPr id="45" name="文本框"/>
          <p:cNvSpPr>
            <a:spLocks noGrp="1"/>
          </p:cNvSpPr>
          <p:nvPr>
            <p:ph type="title"/>
          </p:nvPr>
        </p:nvSpPr>
        <p:spPr>
          <a:xfrm>
            <a:off x="1905000" y="571500"/>
            <a:ext cx="8736330" cy="1040130"/>
          </a:xfrm>
          <a:prstGeom prst="rect">
            <a:avLst/>
          </a:prstGeom>
          <a:noFill/>
          <a:ln w="12700" cap="flat" cmpd="sng">
            <a:noFill/>
            <a:prstDash val="solid"/>
            <a:miter/>
          </a:ln>
        </p:spPr>
        <p:txBody>
          <a:bodyPr vert="horz" wrap="square" lIns="0" tIns="11430" rIns="0" bIns="0" anchor="t" anchorCtr="0">
            <a:prstTxWarp prst="textNoShape">
              <a:avLst/>
            </a:prstTxWarp>
            <a:spAutoFit/>
          </a:bodyPr>
          <a:lstStyle/>
          <a:p>
            <a:pPr marL="12700" indent="0" algn="l">
              <a:lnSpc>
                <a:spcPct val="100000"/>
              </a:lnSpc>
              <a:spcBef>
                <a:spcPts val="90"/>
              </a:spcBef>
              <a:spcAft>
                <a:spcPts val="0"/>
              </a:spcAft>
              <a:buNone/>
            </a:pPr>
            <a:r>
              <a:rPr lang="en-US" altLang="zh-CN" sz="6800" b="0" i="0" u="none" strike="noStrike" kern="0" cap="none" spc="-1065" baseline="0">
                <a:solidFill>
                  <a:schemeClr val="tx1"/>
                </a:solidFill>
                <a:latin typeface="Baskerville Old Face" pitchFamily="18" charset="0"/>
                <a:ea typeface="宋体" charset="0"/>
                <a:cs typeface="Arial Black" charset="0"/>
              </a:rPr>
              <a:t>PROBLEM</a:t>
            </a:r>
            <a:r>
              <a:rPr lang="en-US" altLang="zh-CN" sz="6800" b="0" i="0" u="none" strike="noStrike" kern="0" cap="none" spc="-360" baseline="0">
                <a:solidFill>
                  <a:schemeClr val="tx1"/>
                </a:solidFill>
                <a:latin typeface="Baskerville Old Face" pitchFamily="18" charset="0"/>
                <a:ea typeface="宋体" charset="0"/>
                <a:cs typeface="Arial Black" charset="0"/>
              </a:rPr>
              <a:t> </a:t>
            </a:r>
            <a:r>
              <a:rPr lang="en-US" altLang="zh-CN" sz="6800" b="0" i="0" u="none" strike="noStrike" kern="0" cap="none" spc="-1265" baseline="0">
                <a:solidFill>
                  <a:schemeClr val="tx1"/>
                </a:solidFill>
                <a:latin typeface="Baskerville Old Face" pitchFamily="18" charset="0"/>
                <a:ea typeface="宋体" charset="0"/>
                <a:cs typeface="Arial Black" charset="0"/>
              </a:rPr>
              <a:t>STATEMENT</a:t>
            </a:r>
            <a:endParaRPr lang="zh-CN" altLang="en-US" sz="6800" b="0" i="0" u="none" strike="noStrike" kern="0" cap="none" spc="0" baseline="0">
              <a:solidFill>
                <a:schemeClr val="tx1"/>
              </a:solidFill>
              <a:latin typeface="Baskerville Old Face" pitchFamily="18" charset="0"/>
              <a:ea typeface="宋体" charset="0"/>
              <a:cs typeface="Arial Black" charset="0"/>
            </a:endParaRPr>
          </a:p>
        </p:txBody>
      </p:sp>
    </p:spTree>
    <p:extLst>
      <p:ext uri="{BB962C8B-B14F-4D97-AF65-F5344CB8AC3E}">
        <p14:creationId xmlns="" xmlns:p14="http://schemas.microsoft.com/office/powerpoint/2010/main" val="861548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6" name="图片"/>
          <p:cNvPicPr>
            <a:picLocks/>
          </p:cNvPicPr>
          <p:nvPr/>
        </p:nvPicPr>
        <p:blipFill>
          <a:blip r:embed="rId2" cstate="print"/>
          <a:stretch>
            <a:fillRect/>
          </a:stretch>
        </p:blipFill>
        <p:spPr>
          <a:xfrm>
            <a:off x="656172" y="2401280"/>
            <a:ext cx="171450" cy="171448"/>
          </a:xfrm>
          <a:prstGeom prst="rect">
            <a:avLst/>
          </a:prstGeom>
          <a:noFill/>
          <a:ln w="12700" cap="flat" cmpd="sng">
            <a:noFill/>
            <a:prstDash val="solid"/>
            <a:miter/>
          </a:ln>
        </p:spPr>
      </p:pic>
      <p:sp>
        <p:nvSpPr>
          <p:cNvPr id="47" name="矩形"/>
          <p:cNvSpPr>
            <a:spLocks/>
          </p:cNvSpPr>
          <p:nvPr/>
        </p:nvSpPr>
        <p:spPr>
          <a:xfrm>
            <a:off x="1048284" y="2100030"/>
            <a:ext cx="8108950" cy="6939153"/>
          </a:xfrm>
          <a:prstGeom prst="rect">
            <a:avLst/>
          </a:prstGeom>
          <a:noFill/>
          <a:ln w="12700" cap="flat" cmpd="sng">
            <a:noFill/>
            <a:prstDash val="solid"/>
            <a:miter/>
          </a:ln>
        </p:spPr>
        <p:txBody>
          <a:bodyPr vert="horz" wrap="square" lIns="0" tIns="11430" rIns="0" bIns="0" anchor="t" anchorCtr="0">
            <a:prstTxWarp prst="textNoShape">
              <a:avLst/>
            </a:prstTxWarp>
            <a:spAutoFit/>
          </a:bodyPr>
          <a:lstStyle/>
          <a:p>
            <a:pPr marL="12700" indent="0" algn="just">
              <a:lnSpc>
                <a:spcPct val="116000"/>
              </a:lnSpc>
              <a:spcBef>
                <a:spcPts val="90"/>
              </a:spcBef>
              <a:spcAft>
                <a:spcPts val="0"/>
              </a:spcAft>
              <a:buNone/>
            </a:pPr>
            <a:r>
              <a:rPr lang="en-US" altLang="zh-CN" sz="3600" b="0" i="0" u="none" strike="noStrike" kern="0" cap="none" spc="0" baseline="0">
                <a:solidFill>
                  <a:schemeClr val="tx1"/>
                </a:solidFill>
                <a:latin typeface="Times New Roman" pitchFamily="18" charset="0"/>
                <a:ea typeface="Droid Sans" charset="0"/>
                <a:cs typeface="Times New Roman" pitchFamily="18" charset="0"/>
              </a:rPr>
              <a:t>A</a:t>
            </a:r>
            <a:r>
              <a:rPr lang="en-US" altLang="zh-CN" sz="3600" b="0" i="0" u="none" strike="noStrike" kern="0" cap="none" spc="810" baseline="0">
                <a:solidFill>
                  <a:schemeClr val="tx1"/>
                </a:solidFill>
                <a:latin typeface="Times New Roman" pitchFamily="18" charset="0"/>
                <a:ea typeface="Droid Sans" charset="0"/>
                <a:cs typeface="Times New Roman" pitchFamily="18" charset="0"/>
              </a:rPr>
              <a:t> </a:t>
            </a:r>
            <a:r>
              <a:rPr lang="en-US" altLang="zh-CN" sz="3600" b="0" i="0" u="none" strike="noStrike" kern="0" cap="none" spc="65" baseline="0">
                <a:solidFill>
                  <a:schemeClr val="tx1"/>
                </a:solidFill>
                <a:latin typeface="Times New Roman" pitchFamily="18" charset="0"/>
                <a:ea typeface="Droid Sans" charset="0"/>
                <a:cs typeface="Times New Roman" pitchFamily="18" charset="0"/>
              </a:rPr>
              <a:t>project</a:t>
            </a:r>
            <a:r>
              <a:rPr lang="en-US" altLang="zh-CN" sz="3600" b="0" i="0" u="none" strike="noStrike" kern="0" cap="none" spc="815" baseline="0">
                <a:solidFill>
                  <a:schemeClr val="tx1"/>
                </a:solidFill>
                <a:latin typeface="Times New Roman" pitchFamily="18" charset="0"/>
                <a:ea typeface="Droid Sans" charset="0"/>
                <a:cs typeface="Times New Roman" pitchFamily="18" charset="0"/>
              </a:rPr>
              <a:t> </a:t>
            </a:r>
            <a:r>
              <a:rPr lang="en-US" altLang="zh-CN" sz="3600" b="0" i="0" u="none" strike="noStrike" kern="0" cap="none" spc="100" baseline="0">
                <a:solidFill>
                  <a:schemeClr val="tx1"/>
                </a:solidFill>
                <a:latin typeface="Times New Roman" pitchFamily="18" charset="0"/>
                <a:ea typeface="Droid Sans" charset="0"/>
                <a:cs typeface="Times New Roman" pitchFamily="18" charset="0"/>
              </a:rPr>
              <a:t>overview</a:t>
            </a:r>
            <a:r>
              <a:rPr lang="en-US" altLang="zh-CN" sz="3600" b="0" i="0" u="none" strike="noStrike" kern="0" cap="none" spc="815" baseline="0">
                <a:solidFill>
                  <a:schemeClr val="tx1"/>
                </a:solidFill>
                <a:latin typeface="Times New Roman" pitchFamily="18" charset="0"/>
                <a:ea typeface="Droid Sans" charset="0"/>
                <a:cs typeface="Times New Roman" pitchFamily="18" charset="0"/>
              </a:rPr>
              <a:t> </a:t>
            </a:r>
            <a:r>
              <a:rPr lang="en-US" altLang="zh-CN" sz="3600" b="0" i="0" u="none" strike="noStrike" kern="0" cap="none" spc="-345" baseline="0">
                <a:solidFill>
                  <a:schemeClr val="tx1"/>
                </a:solidFill>
                <a:latin typeface="Times New Roman" pitchFamily="18" charset="0"/>
                <a:ea typeface="Droid Sans" charset="0"/>
                <a:cs typeface="Times New Roman" pitchFamily="18" charset="0"/>
              </a:rPr>
              <a:t>is</a:t>
            </a:r>
            <a:r>
              <a:rPr lang="en-US" altLang="zh-CN" sz="3600" b="0" i="0" u="none" strike="noStrike" kern="0" cap="none" spc="815" baseline="0">
                <a:solidFill>
                  <a:schemeClr val="tx1"/>
                </a:solidFill>
                <a:latin typeface="Times New Roman" pitchFamily="18" charset="0"/>
                <a:ea typeface="Droid Sans" charset="0"/>
                <a:cs typeface="Times New Roman" pitchFamily="18" charset="0"/>
              </a:rPr>
              <a:t> </a:t>
            </a:r>
            <a:r>
              <a:rPr lang="en-US" altLang="zh-CN" sz="3600" b="0" i="0" u="none" strike="noStrike" kern="0" cap="none" spc="495" baseline="0">
                <a:solidFill>
                  <a:schemeClr val="tx1"/>
                </a:solidFill>
                <a:latin typeface="Times New Roman" pitchFamily="18" charset="0"/>
                <a:ea typeface="Droid Sans" charset="0"/>
                <a:cs typeface="Times New Roman" pitchFamily="18" charset="0"/>
              </a:rPr>
              <a:t>a</a:t>
            </a:r>
            <a:r>
              <a:rPr lang="en-US" altLang="zh-CN" sz="3600" b="0" i="0" u="none" strike="noStrike" kern="0" cap="none" spc="810" baseline="0">
                <a:solidFill>
                  <a:schemeClr val="tx1"/>
                </a:solidFill>
                <a:latin typeface="Times New Roman" pitchFamily="18" charset="0"/>
                <a:ea typeface="Droid Sans"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charset="0"/>
                <a:cs typeface="Times New Roman" pitchFamily="18" charset="0"/>
              </a:rPr>
              <a:t>outline</a:t>
            </a:r>
            <a:r>
              <a:rPr lang="en-US" altLang="zh-CN" sz="3600" b="0" i="0" u="none" strike="noStrike" kern="0" cap="none" spc="815" baseline="0">
                <a:solidFill>
                  <a:schemeClr val="tx1"/>
                </a:solidFill>
                <a:latin typeface="Times New Roman" pitchFamily="18" charset="0"/>
                <a:ea typeface="Droid Sans" charset="0"/>
                <a:cs typeface="Times New Roman" pitchFamily="18" charset="0"/>
              </a:rPr>
              <a:t> </a:t>
            </a:r>
            <a:r>
              <a:rPr lang="en-US" altLang="zh-CN" sz="3600" b="0" i="0" u="none" strike="noStrike" kern="0" cap="none" spc="-25" baseline="0">
                <a:solidFill>
                  <a:schemeClr val="tx1"/>
                </a:solidFill>
                <a:latin typeface="Times New Roman" pitchFamily="18" charset="0"/>
                <a:ea typeface="Droid Sans" charset="0"/>
                <a:cs typeface="Times New Roman" pitchFamily="18" charset="0"/>
              </a:rPr>
              <a:t>of </a:t>
            </a:r>
            <a:r>
              <a:rPr lang="en-US" altLang="zh-CN" sz="3600" b="0" i="0" u="none" strike="noStrike" kern="0" cap="none" spc="65" baseline="0">
                <a:solidFill>
                  <a:schemeClr val="tx1"/>
                </a:solidFill>
                <a:latin typeface="Times New Roman" pitchFamily="18" charset="0"/>
                <a:ea typeface="Droid Sans" charset="0"/>
                <a:cs typeface="Times New Roman" pitchFamily="18" charset="0"/>
              </a:rPr>
              <a:t>the</a:t>
            </a:r>
            <a:r>
              <a:rPr lang="en-US" altLang="zh-CN" sz="3600" b="0" i="0" u="none" strike="noStrike" kern="0" cap="none" spc="615" baseline="0">
                <a:solidFill>
                  <a:schemeClr val="tx1"/>
                </a:solidFill>
                <a:latin typeface="Times New Roman" pitchFamily="18" charset="0"/>
                <a:ea typeface="Droid Sans" charset="0"/>
                <a:cs typeface="Times New Roman" pitchFamily="18" charset="0"/>
              </a:rPr>
              <a:t>    </a:t>
            </a:r>
            <a:r>
              <a:rPr lang="en-US" altLang="zh-CN" sz="3600" b="0" i="0" u="none" strike="noStrike" kern="0" cap="none" spc="65" baseline="0">
                <a:solidFill>
                  <a:schemeClr val="tx1"/>
                </a:solidFill>
                <a:latin typeface="Times New Roman" pitchFamily="18" charset="0"/>
                <a:ea typeface="Droid Sans" charset="0"/>
                <a:cs typeface="Times New Roman" pitchFamily="18" charset="0"/>
              </a:rPr>
              <a:t>project</a:t>
            </a:r>
            <a:r>
              <a:rPr lang="en-US" altLang="zh-CN" sz="3600" b="0" i="0" u="none" strike="noStrike" kern="0" cap="none" spc="615" baseline="0">
                <a:solidFill>
                  <a:schemeClr val="tx1"/>
                </a:solidFill>
                <a:latin typeface="Times New Roman" pitchFamily="18" charset="0"/>
                <a:ea typeface="Droid Sans" charset="0"/>
                <a:cs typeface="Times New Roman" pitchFamily="18" charset="0"/>
              </a:rPr>
              <a:t>    </a:t>
            </a:r>
            <a:r>
              <a:rPr lang="en-US" altLang="zh-CN" sz="3600" b="0" i="0" u="none" strike="noStrike" kern="0" cap="none" spc="50" baseline="0">
                <a:solidFill>
                  <a:schemeClr val="tx1"/>
                </a:solidFill>
                <a:latin typeface="Times New Roman" pitchFamily="18" charset="0"/>
                <a:ea typeface="Droid Sans" charset="0"/>
                <a:cs typeface="Times New Roman" pitchFamily="18" charset="0"/>
              </a:rPr>
              <a:t>that</a:t>
            </a:r>
            <a:r>
              <a:rPr lang="en-US" altLang="zh-CN" sz="3600" b="0" i="0" u="none" strike="noStrike" kern="0" cap="none" spc="615" baseline="0">
                <a:solidFill>
                  <a:schemeClr val="tx1"/>
                </a:solidFill>
                <a:latin typeface="Times New Roman" pitchFamily="18" charset="0"/>
                <a:ea typeface="Droid Sans" charset="0"/>
                <a:cs typeface="Times New Roman" pitchFamily="18" charset="0"/>
              </a:rPr>
              <a:t>    </a:t>
            </a:r>
            <a:r>
              <a:rPr lang="en-US" altLang="zh-CN" sz="3600" b="0" i="0" u="none" strike="noStrike" kern="0" cap="none" spc="-10" baseline="0">
                <a:solidFill>
                  <a:schemeClr val="tx1"/>
                </a:solidFill>
                <a:latin typeface="Times New Roman" pitchFamily="18" charset="0"/>
                <a:ea typeface="Droid Sans" charset="0"/>
                <a:cs typeface="Times New Roman" pitchFamily="18" charset="0"/>
              </a:rPr>
              <a:t>describes </a:t>
            </a:r>
            <a:r>
              <a:rPr lang="en-US" altLang="zh-CN" sz="3600" b="0" i="0" u="none" strike="noStrike" kern="0" cap="none" spc="0" baseline="0">
                <a:solidFill>
                  <a:schemeClr val="tx1"/>
                </a:solidFill>
                <a:latin typeface="Times New Roman" pitchFamily="18" charset="0"/>
                <a:ea typeface="Droid Sans" charset="0"/>
                <a:cs typeface="Times New Roman" pitchFamily="18" charset="0"/>
              </a:rPr>
              <a:t>important</a:t>
            </a:r>
            <a:r>
              <a:rPr lang="en-US" altLang="zh-CN" sz="3600" b="0" i="0" u="none" strike="noStrike" kern="0" cap="none" spc="-60" baseline="0">
                <a:solidFill>
                  <a:schemeClr val="tx1"/>
                </a:solidFill>
                <a:latin typeface="Times New Roman" pitchFamily="18" charset="0"/>
                <a:ea typeface="Droid Sans"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charset="0"/>
                <a:cs typeface="Times New Roman" pitchFamily="18" charset="0"/>
              </a:rPr>
              <a:t>details</a:t>
            </a:r>
            <a:r>
              <a:rPr lang="en-US" altLang="zh-CN" sz="3600" b="0" i="0" u="none" strike="noStrike" kern="0" cap="none" spc="-55" baseline="0">
                <a:solidFill>
                  <a:schemeClr val="tx1"/>
                </a:solidFill>
                <a:latin typeface="Times New Roman" pitchFamily="18" charset="0"/>
                <a:ea typeface="Droid Sans" charset="0"/>
                <a:cs typeface="Times New Roman" pitchFamily="18" charset="0"/>
              </a:rPr>
              <a:t> </a:t>
            </a:r>
            <a:r>
              <a:rPr lang="en-US" altLang="zh-CN" sz="3600" b="0" i="0" u="none" strike="noStrike" kern="0" cap="none" spc="135" baseline="0">
                <a:solidFill>
                  <a:schemeClr val="tx1"/>
                </a:solidFill>
                <a:latin typeface="Times New Roman" pitchFamily="18" charset="0"/>
                <a:ea typeface="Droid Sans" charset="0"/>
                <a:cs typeface="Times New Roman" pitchFamily="18" charset="0"/>
              </a:rPr>
              <a:t>about</a:t>
            </a:r>
            <a:r>
              <a:rPr lang="en-US" altLang="zh-CN" sz="3600" b="0" i="0" u="none" strike="noStrike" kern="0" cap="none" spc="-55" baseline="0">
                <a:solidFill>
                  <a:schemeClr val="tx1"/>
                </a:solidFill>
                <a:latin typeface="Times New Roman" pitchFamily="18" charset="0"/>
                <a:ea typeface="Droid Sans" charset="0"/>
                <a:cs typeface="Times New Roman" pitchFamily="18" charset="0"/>
              </a:rPr>
              <a:t> </a:t>
            </a:r>
            <a:r>
              <a:rPr lang="en-US" altLang="zh-CN" sz="3600" b="0" i="0" u="none" strike="noStrike" kern="0" cap="none" spc="65" baseline="0">
                <a:solidFill>
                  <a:schemeClr val="tx1"/>
                </a:solidFill>
                <a:latin typeface="Times New Roman" pitchFamily="18" charset="0"/>
                <a:ea typeface="Droid Sans" charset="0"/>
                <a:cs typeface="Times New Roman" pitchFamily="18" charset="0"/>
              </a:rPr>
              <a:t>the</a:t>
            </a:r>
            <a:r>
              <a:rPr lang="en-US" altLang="zh-CN" sz="3600" b="0" i="0" u="none" strike="noStrike" kern="0" cap="none" spc="-60" baseline="0">
                <a:solidFill>
                  <a:schemeClr val="tx1"/>
                </a:solidFill>
                <a:latin typeface="Times New Roman" pitchFamily="18" charset="0"/>
                <a:ea typeface="Droid Sans" charset="0"/>
                <a:cs typeface="Times New Roman" pitchFamily="18" charset="0"/>
              </a:rPr>
              <a:t> </a:t>
            </a:r>
            <a:r>
              <a:rPr lang="en-US" altLang="zh-CN" sz="3600" b="0" i="0" u="none" strike="noStrike" kern="0" cap="none" spc="-10" baseline="0">
                <a:solidFill>
                  <a:schemeClr val="tx1"/>
                </a:solidFill>
                <a:latin typeface="Times New Roman" pitchFamily="18" charset="0"/>
                <a:ea typeface="Droid Sans" charset="0"/>
                <a:cs typeface="Times New Roman" pitchFamily="18" charset="0"/>
              </a:rPr>
              <a:t>project. </a:t>
            </a:r>
            <a:r>
              <a:rPr lang="en-US" altLang="zh-CN" sz="3600" b="0" i="0" u="none" strike="noStrike" kern="0" cap="none" spc="0" baseline="0">
                <a:solidFill>
                  <a:schemeClr val="tx1"/>
                </a:solidFill>
                <a:latin typeface="Times New Roman" pitchFamily="18" charset="0"/>
                <a:ea typeface="Droid Sans" charset="0"/>
                <a:cs typeface="Times New Roman" pitchFamily="18" charset="0"/>
              </a:rPr>
              <a:t>The</a:t>
            </a:r>
            <a:r>
              <a:rPr lang="en-US" altLang="zh-CN" sz="3600" b="0" i="0" u="none" strike="noStrike" kern="0" cap="none" spc="240" baseline="0">
                <a:solidFill>
                  <a:schemeClr val="tx1"/>
                </a:solidFill>
                <a:latin typeface="Times New Roman" pitchFamily="18" charset="0"/>
                <a:ea typeface="Droid Sans" charset="0"/>
                <a:cs typeface="Times New Roman" pitchFamily="18" charset="0"/>
              </a:rPr>
              <a:t>  </a:t>
            </a:r>
            <a:r>
              <a:rPr lang="en-US" altLang="zh-CN" sz="3600" b="0" i="0" u="none" strike="noStrike" kern="0" cap="none" spc="100" baseline="0">
                <a:solidFill>
                  <a:schemeClr val="tx1"/>
                </a:solidFill>
                <a:latin typeface="Times New Roman" pitchFamily="18" charset="0"/>
                <a:ea typeface="Droid Sans" charset="0"/>
                <a:cs typeface="Times New Roman" pitchFamily="18" charset="0"/>
              </a:rPr>
              <a:t>overview</a:t>
            </a:r>
            <a:r>
              <a:rPr lang="en-US" altLang="zh-CN" sz="3600" b="0" i="0" u="none" strike="noStrike" kern="0" cap="none" spc="245" baseline="0">
                <a:solidFill>
                  <a:schemeClr val="tx1"/>
                </a:solidFill>
                <a:latin typeface="Times New Roman" pitchFamily="18" charset="0"/>
                <a:ea typeface="Droid Sans"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charset="0"/>
                <a:cs typeface="Times New Roman" pitchFamily="18" charset="0"/>
              </a:rPr>
              <a:t>includes</a:t>
            </a:r>
            <a:r>
              <a:rPr lang="en-US" altLang="zh-CN" sz="3600" b="0" i="0" u="none" strike="noStrike" kern="0" cap="none" spc="245" baseline="0">
                <a:solidFill>
                  <a:schemeClr val="tx1"/>
                </a:solidFill>
                <a:latin typeface="Times New Roman" pitchFamily="18" charset="0"/>
                <a:ea typeface="Droid Sans" charset="0"/>
                <a:cs typeface="Times New Roman" pitchFamily="18" charset="0"/>
              </a:rPr>
              <a:t>  </a:t>
            </a:r>
            <a:r>
              <a:rPr lang="en-US" altLang="zh-CN" sz="3600" b="0" i="0" u="none" strike="noStrike" kern="0" cap="none" spc="65" baseline="0">
                <a:solidFill>
                  <a:schemeClr val="tx1"/>
                </a:solidFill>
                <a:latin typeface="Times New Roman" pitchFamily="18" charset="0"/>
                <a:ea typeface="Droid Sans" charset="0"/>
                <a:cs typeface="Times New Roman" pitchFamily="18" charset="0"/>
              </a:rPr>
              <a:t>the</a:t>
            </a:r>
            <a:r>
              <a:rPr lang="en-US" altLang="zh-CN" sz="3600" b="0" i="0" u="none" strike="noStrike" kern="0" cap="none" spc="240" baseline="0">
                <a:solidFill>
                  <a:schemeClr val="tx1"/>
                </a:solidFill>
                <a:latin typeface="Times New Roman" pitchFamily="18" charset="0"/>
                <a:ea typeface="Droid Sans" charset="0"/>
                <a:cs typeface="Times New Roman" pitchFamily="18" charset="0"/>
              </a:rPr>
              <a:t>  </a:t>
            </a:r>
            <a:r>
              <a:rPr lang="en-US" altLang="zh-CN" sz="3600" b="0" i="0" u="none" strike="noStrike" kern="0" cap="none" spc="60" baseline="0">
                <a:solidFill>
                  <a:schemeClr val="tx1"/>
                </a:solidFill>
                <a:latin typeface="Times New Roman" pitchFamily="18" charset="0"/>
                <a:ea typeface="Droid Sans" charset="0"/>
                <a:cs typeface="Times New Roman" pitchFamily="18" charset="0"/>
              </a:rPr>
              <a:t>basic </a:t>
            </a:r>
            <a:r>
              <a:rPr lang="en-US" altLang="zh-CN" sz="3600" b="0" i="0" u="none" strike="noStrike" kern="0" cap="none" spc="0" baseline="0">
                <a:solidFill>
                  <a:schemeClr val="tx1"/>
                </a:solidFill>
                <a:latin typeface="Times New Roman" pitchFamily="18" charset="0"/>
                <a:ea typeface="Droid Sans" charset="0"/>
                <a:cs typeface="Times New Roman" pitchFamily="18" charset="0"/>
              </a:rPr>
              <a:t>information</a:t>
            </a:r>
            <a:r>
              <a:rPr lang="en-US" altLang="zh-CN" sz="3600" b="0" i="0" u="none" strike="noStrike" kern="0" cap="none" spc="240" baseline="0">
                <a:solidFill>
                  <a:schemeClr val="tx1"/>
                </a:solidFill>
                <a:latin typeface="Times New Roman" pitchFamily="18" charset="0"/>
                <a:ea typeface="Droid Sans"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charset="0"/>
                <a:cs typeface="Times New Roman" pitchFamily="18" charset="0"/>
              </a:rPr>
              <a:t>like</a:t>
            </a:r>
            <a:r>
              <a:rPr lang="en-US" altLang="zh-CN" sz="3600" b="0" i="0" u="none" strike="noStrike" kern="0" cap="none" spc="245" baseline="0">
                <a:solidFill>
                  <a:schemeClr val="tx1"/>
                </a:solidFill>
                <a:latin typeface="Times New Roman" pitchFamily="18" charset="0"/>
                <a:ea typeface="Droid Sans" charset="0"/>
                <a:cs typeface="Times New Roman" pitchFamily="18" charset="0"/>
              </a:rPr>
              <a:t>   </a:t>
            </a:r>
            <a:r>
              <a:rPr lang="en-US" altLang="zh-CN" sz="3600" b="0" i="0" u="none" strike="noStrike" kern="0" cap="none" spc="65" baseline="0">
                <a:solidFill>
                  <a:schemeClr val="tx1"/>
                </a:solidFill>
                <a:latin typeface="Times New Roman" pitchFamily="18" charset="0"/>
                <a:ea typeface="Droid Sans" charset="0"/>
                <a:cs typeface="Times New Roman" pitchFamily="18" charset="0"/>
              </a:rPr>
              <a:t>project</a:t>
            </a:r>
            <a:r>
              <a:rPr lang="en-US" altLang="zh-CN" sz="3600" b="0" i="0" u="none" strike="noStrike" kern="0" cap="none" spc="245" baseline="0">
                <a:solidFill>
                  <a:schemeClr val="tx1"/>
                </a:solidFill>
                <a:latin typeface="Times New Roman" pitchFamily="18" charset="0"/>
                <a:ea typeface="Droid Sans" charset="0"/>
                <a:cs typeface="Times New Roman" pitchFamily="18" charset="0"/>
              </a:rPr>
              <a:t>   </a:t>
            </a:r>
            <a:r>
              <a:rPr lang="en-US" altLang="zh-CN" sz="3600" b="0" i="0" u="none" strike="noStrike" kern="0" cap="none" spc="135" baseline="0">
                <a:solidFill>
                  <a:schemeClr val="tx1"/>
                </a:solidFill>
                <a:latin typeface="Times New Roman" pitchFamily="18" charset="0"/>
                <a:ea typeface="Droid Sans" charset="0"/>
                <a:cs typeface="Times New Roman" pitchFamily="18" charset="0"/>
              </a:rPr>
              <a:t>name, </a:t>
            </a:r>
            <a:r>
              <a:rPr lang="en-US" altLang="zh-CN" sz="3600" b="0" i="0" u="none" strike="noStrike" kern="0" cap="none" spc="65" baseline="0">
                <a:solidFill>
                  <a:schemeClr val="tx1"/>
                </a:solidFill>
                <a:latin typeface="Times New Roman" pitchFamily="18" charset="0"/>
                <a:ea typeface="Droid Sans" charset="0"/>
                <a:cs typeface="Times New Roman" pitchFamily="18" charset="0"/>
              </a:rPr>
              <a:t>project</a:t>
            </a:r>
            <a:r>
              <a:rPr lang="en-US" altLang="zh-CN" sz="3600" b="0" i="0" u="none" strike="noStrike" kern="0" cap="none" spc="470" baseline="0">
                <a:solidFill>
                  <a:schemeClr val="tx1"/>
                </a:solidFill>
                <a:latin typeface="Times New Roman" pitchFamily="18" charset="0"/>
                <a:ea typeface="Droid Sans" charset="0"/>
                <a:cs typeface="Times New Roman" pitchFamily="18" charset="0"/>
              </a:rPr>
              <a:t> </a:t>
            </a:r>
            <a:r>
              <a:rPr lang="en-US" altLang="zh-CN" sz="3600" b="0" i="0" u="none" strike="noStrike" kern="0" cap="none" spc="175" baseline="0">
                <a:solidFill>
                  <a:schemeClr val="tx1"/>
                </a:solidFill>
                <a:latin typeface="Times New Roman" pitchFamily="18" charset="0"/>
                <a:ea typeface="Droid Sans" charset="0"/>
                <a:cs typeface="Times New Roman" pitchFamily="18" charset="0"/>
              </a:rPr>
              <a:t>manager</a:t>
            </a:r>
            <a:r>
              <a:rPr lang="en-US" altLang="zh-CN" sz="3600" b="0" i="0" u="none" strike="noStrike" kern="0" cap="none" spc="470" baseline="0">
                <a:solidFill>
                  <a:schemeClr val="tx1"/>
                </a:solidFill>
                <a:latin typeface="Times New Roman" pitchFamily="18" charset="0"/>
                <a:ea typeface="Droid Sans" charset="0"/>
                <a:cs typeface="Times New Roman" pitchFamily="18" charset="0"/>
              </a:rPr>
              <a:t> </a:t>
            </a:r>
            <a:r>
              <a:rPr lang="en-US" altLang="zh-CN" sz="3600" b="0" i="0" u="none" strike="noStrike" kern="0" cap="none" spc="229" baseline="0">
                <a:solidFill>
                  <a:schemeClr val="tx1"/>
                </a:solidFill>
                <a:latin typeface="Times New Roman" pitchFamily="18" charset="0"/>
                <a:ea typeface="Droid Sans" charset="0"/>
                <a:cs typeface="Times New Roman" pitchFamily="18" charset="0"/>
              </a:rPr>
              <a:t>and</a:t>
            </a:r>
            <a:r>
              <a:rPr lang="en-US" altLang="zh-CN" sz="3600" b="0" i="0" u="none" strike="noStrike" kern="0" cap="none" spc="465" baseline="0">
                <a:solidFill>
                  <a:schemeClr val="tx1"/>
                </a:solidFill>
                <a:latin typeface="Times New Roman" pitchFamily="18" charset="0"/>
                <a:ea typeface="Droid Sans"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charset="0"/>
                <a:cs typeface="Times New Roman" pitchFamily="18" charset="0"/>
              </a:rPr>
              <a:t>sponsers</a:t>
            </a:r>
            <a:r>
              <a:rPr lang="en-US" altLang="zh-CN" sz="3600" b="0" i="0" u="none" strike="noStrike" kern="0" cap="none" spc="470" baseline="0">
                <a:solidFill>
                  <a:schemeClr val="tx1"/>
                </a:solidFill>
                <a:latin typeface="Times New Roman" pitchFamily="18" charset="0"/>
                <a:ea typeface="Droid Sans" charset="0"/>
                <a:cs typeface="Times New Roman" pitchFamily="18" charset="0"/>
              </a:rPr>
              <a:t> </a:t>
            </a:r>
            <a:r>
              <a:rPr lang="en-US" altLang="zh-CN" sz="3600" b="0" i="0" u="none" strike="noStrike" kern="0" cap="none" spc="-25" baseline="0">
                <a:solidFill>
                  <a:schemeClr val="tx1"/>
                </a:solidFill>
                <a:latin typeface="Times New Roman" pitchFamily="18" charset="0"/>
                <a:ea typeface="Droid Sans" charset="0"/>
                <a:cs typeface="Times New Roman" pitchFamily="18" charset="0"/>
              </a:rPr>
              <a:t>for </a:t>
            </a:r>
            <a:r>
              <a:rPr lang="en-US" altLang="zh-CN" sz="3600" b="0" i="0" u="none" strike="noStrike" kern="0" cap="none" spc="65" baseline="0">
                <a:solidFill>
                  <a:schemeClr val="tx1"/>
                </a:solidFill>
                <a:latin typeface="Times New Roman" pitchFamily="18" charset="0"/>
                <a:ea typeface="Droid Sans" charset="0"/>
                <a:cs typeface="Times New Roman" pitchFamily="18" charset="0"/>
              </a:rPr>
              <a:t>the</a:t>
            </a:r>
            <a:r>
              <a:rPr lang="en-US" altLang="zh-CN" sz="3600" b="0" i="0" u="none" strike="noStrike" kern="0" cap="none" spc="-125" baseline="0">
                <a:solidFill>
                  <a:schemeClr val="tx1"/>
                </a:solidFill>
                <a:latin typeface="Times New Roman" pitchFamily="18" charset="0"/>
                <a:ea typeface="Droid Sans" charset="0"/>
                <a:cs typeface="Times New Roman" pitchFamily="18" charset="0"/>
              </a:rPr>
              <a:t> </a:t>
            </a:r>
            <a:r>
              <a:rPr lang="en-US" altLang="zh-CN" sz="3600" b="0" i="0" u="none" strike="noStrike" kern="0" cap="none" spc="-10" baseline="0">
                <a:solidFill>
                  <a:schemeClr val="tx1"/>
                </a:solidFill>
                <a:latin typeface="Times New Roman" pitchFamily="18" charset="0"/>
                <a:ea typeface="Droid Sans" charset="0"/>
                <a:cs typeface="Times New Roman" pitchFamily="18" charset="0"/>
              </a:rPr>
              <a:t>project.</a:t>
            </a:r>
            <a:endParaRPr lang="en-US" altLang="zh-CN" sz="3600" b="0" i="0" u="none" strike="noStrike" kern="0" cap="none" spc="0" baseline="0">
              <a:solidFill>
                <a:schemeClr val="tx1"/>
              </a:solidFill>
              <a:latin typeface="Times New Roman" pitchFamily="18" charset="0"/>
              <a:ea typeface="Droid Sans" charset="0"/>
              <a:cs typeface="Times New Roman" pitchFamily="18" charset="0"/>
            </a:endParaRPr>
          </a:p>
          <a:p>
            <a:pPr marL="12700" indent="0" algn="just">
              <a:lnSpc>
                <a:spcPct val="116000"/>
              </a:lnSpc>
              <a:spcBef>
                <a:spcPts val="0"/>
              </a:spcBef>
              <a:spcAft>
                <a:spcPts val="0"/>
              </a:spcAft>
              <a:buNone/>
            </a:pPr>
            <a:r>
              <a:rPr lang="en-US" altLang="zh-CN" sz="3600" b="0" i="0" u="none" strike="noStrike" kern="0" cap="none" spc="0" baseline="0">
                <a:solidFill>
                  <a:schemeClr val="tx1"/>
                </a:solidFill>
                <a:latin typeface="Times New Roman" pitchFamily="18" charset="0"/>
                <a:ea typeface="Droid Sans" charset="0"/>
                <a:cs typeface="Times New Roman" pitchFamily="18" charset="0"/>
              </a:rPr>
              <a:t>It</a:t>
            </a:r>
            <a:r>
              <a:rPr lang="en-US" altLang="zh-CN" sz="3600" b="0" i="0" u="none" strike="noStrike" kern="0" cap="none" spc="415" baseline="0">
                <a:solidFill>
                  <a:schemeClr val="tx1"/>
                </a:solidFill>
                <a:latin typeface="Times New Roman" pitchFamily="18" charset="0"/>
                <a:ea typeface="Droid Sans"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charset="0"/>
                <a:cs typeface="Times New Roman" pitchFamily="18" charset="0"/>
              </a:rPr>
              <a:t>also</a:t>
            </a:r>
            <a:r>
              <a:rPr lang="en-US" altLang="zh-CN" sz="3600" b="0" i="0" u="none" strike="noStrike" kern="0" cap="none" spc="420" baseline="0">
                <a:solidFill>
                  <a:schemeClr val="tx1"/>
                </a:solidFill>
                <a:latin typeface="Times New Roman" pitchFamily="18" charset="0"/>
                <a:ea typeface="Droid Sans"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charset="0"/>
                <a:cs typeface="Times New Roman" pitchFamily="18" charset="0"/>
              </a:rPr>
              <a:t>includes</a:t>
            </a:r>
            <a:r>
              <a:rPr lang="en-US" altLang="zh-CN" sz="3600" b="0" i="0" u="none" strike="noStrike" kern="0" cap="none" spc="415" baseline="0">
                <a:solidFill>
                  <a:schemeClr val="tx1"/>
                </a:solidFill>
                <a:latin typeface="Times New Roman" pitchFamily="18" charset="0"/>
                <a:ea typeface="Droid Sans" charset="0"/>
                <a:cs typeface="Times New Roman" pitchFamily="18" charset="0"/>
              </a:rPr>
              <a:t>   </a:t>
            </a:r>
            <a:r>
              <a:rPr lang="en-US" altLang="zh-CN" sz="3600" b="0" i="0" u="none" strike="noStrike" kern="0" cap="none" spc="65" baseline="0">
                <a:solidFill>
                  <a:schemeClr val="tx1"/>
                </a:solidFill>
                <a:latin typeface="Times New Roman" pitchFamily="18" charset="0"/>
                <a:ea typeface="Droid Sans" charset="0"/>
                <a:cs typeface="Times New Roman" pitchFamily="18" charset="0"/>
              </a:rPr>
              <a:t>the</a:t>
            </a:r>
            <a:r>
              <a:rPr lang="en-US" altLang="zh-CN" sz="3600" b="0" i="0" u="none" strike="noStrike" kern="0" cap="none" spc="420" baseline="0">
                <a:solidFill>
                  <a:schemeClr val="tx1"/>
                </a:solidFill>
                <a:latin typeface="Times New Roman" pitchFamily="18" charset="0"/>
                <a:ea typeface="Droid Sans" charset="0"/>
                <a:cs typeface="Times New Roman" pitchFamily="18" charset="0"/>
              </a:rPr>
              <a:t>   </a:t>
            </a:r>
            <a:r>
              <a:rPr lang="en-US" altLang="zh-CN" sz="3600" b="0" i="0" u="none" strike="noStrike" kern="0" cap="none" spc="110" baseline="0">
                <a:solidFill>
                  <a:schemeClr val="tx1"/>
                </a:solidFill>
                <a:latin typeface="Times New Roman" pitchFamily="18" charset="0"/>
                <a:ea typeface="Droid Sans" charset="0"/>
                <a:cs typeface="Times New Roman" pitchFamily="18" charset="0"/>
              </a:rPr>
              <a:t>detailed </a:t>
            </a:r>
            <a:r>
              <a:rPr lang="en-US" altLang="zh-CN" sz="3600" b="0" i="0" u="none" strike="noStrike" kern="0" cap="none" spc="0" baseline="0">
                <a:solidFill>
                  <a:schemeClr val="tx1"/>
                </a:solidFill>
                <a:latin typeface="Times New Roman" pitchFamily="18" charset="0"/>
                <a:ea typeface="Droid Sans" charset="0"/>
                <a:cs typeface="Times New Roman" pitchFamily="18" charset="0"/>
              </a:rPr>
              <a:t>information</a:t>
            </a:r>
            <a:r>
              <a:rPr lang="en-US" altLang="zh-CN" sz="3600" b="0" i="0" u="none" strike="noStrike" kern="0" cap="none" spc="300" baseline="0">
                <a:solidFill>
                  <a:schemeClr val="tx1"/>
                </a:solidFill>
                <a:latin typeface="Times New Roman" pitchFamily="18" charset="0"/>
                <a:ea typeface="Droid Sans" charset="0"/>
                <a:cs typeface="Times New Roman" pitchFamily="18" charset="0"/>
              </a:rPr>
              <a:t>  </a:t>
            </a:r>
            <a:r>
              <a:rPr lang="en-US" altLang="zh-CN" sz="3600" b="0" i="0" u="none" strike="noStrike" kern="0" cap="none" spc="50" baseline="0">
                <a:solidFill>
                  <a:schemeClr val="tx1"/>
                </a:solidFill>
                <a:latin typeface="Times New Roman" pitchFamily="18" charset="0"/>
                <a:ea typeface="Droid Sans" charset="0"/>
                <a:cs typeface="Times New Roman" pitchFamily="18" charset="0"/>
              </a:rPr>
              <a:t>that</a:t>
            </a:r>
            <a:r>
              <a:rPr lang="en-US" altLang="zh-CN" sz="3600" b="0" i="0" u="none" strike="noStrike" kern="0" cap="none" spc="305" baseline="0">
                <a:solidFill>
                  <a:schemeClr val="tx1"/>
                </a:solidFill>
                <a:latin typeface="Times New Roman" pitchFamily="18" charset="0"/>
                <a:ea typeface="Droid Sans"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charset="0"/>
                <a:cs typeface="Times New Roman" pitchFamily="18" charset="0"/>
              </a:rPr>
              <a:t>summarizes</a:t>
            </a:r>
            <a:r>
              <a:rPr lang="en-US" altLang="zh-CN" sz="3600" b="0" i="0" u="none" strike="noStrike" kern="0" cap="none" spc="305" baseline="0">
                <a:solidFill>
                  <a:schemeClr val="tx1"/>
                </a:solidFill>
                <a:latin typeface="Times New Roman" pitchFamily="18" charset="0"/>
                <a:ea typeface="Droid Sans" charset="0"/>
                <a:cs typeface="Times New Roman" pitchFamily="18" charset="0"/>
              </a:rPr>
              <a:t>  </a:t>
            </a:r>
            <a:r>
              <a:rPr lang="en-US" altLang="zh-CN" sz="3600" b="0" i="0" u="none" strike="noStrike" kern="0" cap="none" spc="40" baseline="0">
                <a:solidFill>
                  <a:schemeClr val="tx1"/>
                </a:solidFill>
                <a:latin typeface="Times New Roman" pitchFamily="18" charset="0"/>
                <a:ea typeface="Droid Sans" charset="0"/>
                <a:cs typeface="Times New Roman" pitchFamily="18" charset="0"/>
              </a:rPr>
              <a:t>the </a:t>
            </a:r>
            <a:r>
              <a:rPr lang="en-US" altLang="zh-CN" sz="3600" b="0" i="0" u="none" strike="noStrike" kern="0" cap="none" spc="0" baseline="0">
                <a:solidFill>
                  <a:schemeClr val="tx1"/>
                </a:solidFill>
                <a:latin typeface="Times New Roman" pitchFamily="18" charset="0"/>
                <a:ea typeface="Droid Sans" charset="0"/>
                <a:cs typeface="Times New Roman" pitchFamily="18" charset="0"/>
              </a:rPr>
              <a:t>project’s</a:t>
            </a:r>
            <a:r>
              <a:rPr lang="en-US" altLang="zh-CN" sz="3600" b="0" i="0" u="none" strike="noStrike" kern="0" cap="none" spc="70" baseline="0">
                <a:solidFill>
                  <a:schemeClr val="tx1"/>
                </a:solidFill>
                <a:latin typeface="Times New Roman" pitchFamily="18" charset="0"/>
                <a:ea typeface="Droid Sans" charset="0"/>
                <a:cs typeface="Times New Roman" pitchFamily="18" charset="0"/>
              </a:rPr>
              <a:t>  </a:t>
            </a:r>
            <a:r>
              <a:rPr lang="en-US" altLang="zh-CN" sz="3600" b="0" i="0" u="none" strike="noStrike" kern="0" cap="none" spc="80" baseline="0">
                <a:solidFill>
                  <a:schemeClr val="tx1"/>
                </a:solidFill>
                <a:latin typeface="Times New Roman" pitchFamily="18" charset="0"/>
                <a:ea typeface="Droid Sans" charset="0"/>
                <a:cs typeface="Times New Roman" pitchFamily="18" charset="0"/>
              </a:rPr>
              <a:t>value,</a:t>
            </a:r>
            <a:r>
              <a:rPr lang="en-US" altLang="zh-CN" sz="3600" b="0" i="0" u="none" strike="noStrike" kern="0" cap="none" spc="70" baseline="0">
                <a:solidFill>
                  <a:schemeClr val="tx1"/>
                </a:solidFill>
                <a:latin typeface="Times New Roman" pitchFamily="18" charset="0"/>
                <a:ea typeface="Droid Sans" charset="0"/>
                <a:cs typeface="Times New Roman" pitchFamily="18" charset="0"/>
              </a:rPr>
              <a:t>  </a:t>
            </a:r>
            <a:r>
              <a:rPr lang="en-US" altLang="zh-CN" sz="3600" b="0" i="0" u="none" strike="noStrike" kern="0" cap="none" spc="55" baseline="0">
                <a:solidFill>
                  <a:schemeClr val="tx1"/>
                </a:solidFill>
                <a:latin typeface="Times New Roman" pitchFamily="18" charset="0"/>
                <a:ea typeface="Droid Sans" charset="0"/>
                <a:cs typeface="Times New Roman" pitchFamily="18" charset="0"/>
              </a:rPr>
              <a:t>problem</a:t>
            </a:r>
            <a:r>
              <a:rPr lang="en-US" altLang="zh-CN" sz="3600" b="0" i="0" u="none" strike="noStrike" kern="0" cap="none" spc="70" baseline="0">
                <a:solidFill>
                  <a:schemeClr val="tx1"/>
                </a:solidFill>
                <a:latin typeface="Times New Roman" pitchFamily="18" charset="0"/>
                <a:ea typeface="Droid Sans"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charset="0"/>
                <a:cs typeface="Times New Roman" pitchFamily="18" charset="0"/>
              </a:rPr>
              <a:t>it</a:t>
            </a:r>
            <a:r>
              <a:rPr lang="en-US" altLang="zh-CN" sz="3600" b="0" i="0" u="none" strike="noStrike" kern="0" cap="none" spc="70" baseline="0">
                <a:solidFill>
                  <a:schemeClr val="tx1"/>
                </a:solidFill>
                <a:latin typeface="Times New Roman" pitchFamily="18" charset="0"/>
                <a:ea typeface="Droid Sans" charset="0"/>
                <a:cs typeface="Times New Roman" pitchFamily="18" charset="0"/>
              </a:rPr>
              <a:t>  </a:t>
            </a:r>
            <a:r>
              <a:rPr lang="en-US" altLang="zh-CN" sz="3600" b="0" i="0" u="none" strike="noStrike" kern="0" cap="none" spc="-40" baseline="0">
                <a:solidFill>
                  <a:schemeClr val="tx1"/>
                </a:solidFill>
                <a:latin typeface="Times New Roman" pitchFamily="18" charset="0"/>
                <a:ea typeface="Droid Sans" charset="0"/>
                <a:cs typeface="Times New Roman" pitchFamily="18" charset="0"/>
              </a:rPr>
              <a:t>solves </a:t>
            </a:r>
            <a:r>
              <a:rPr lang="en-US" altLang="zh-CN" sz="3600" b="0" i="0" u="none" strike="noStrike" kern="0" cap="none" spc="229" baseline="0">
                <a:solidFill>
                  <a:schemeClr val="tx1"/>
                </a:solidFill>
                <a:latin typeface="Times New Roman" pitchFamily="18" charset="0"/>
                <a:ea typeface="Droid Sans" charset="0"/>
                <a:cs typeface="Times New Roman" pitchFamily="18" charset="0"/>
              </a:rPr>
              <a:t>and</a:t>
            </a:r>
            <a:r>
              <a:rPr lang="en-US" altLang="zh-CN" sz="3600" b="0" i="0" u="none" strike="noStrike" kern="0" cap="none" spc="65" baseline="0">
                <a:solidFill>
                  <a:schemeClr val="tx1"/>
                </a:solidFill>
                <a:latin typeface="Times New Roman" pitchFamily="18" charset="0"/>
                <a:ea typeface="Droid Sans" charset="0"/>
                <a:cs typeface="Times New Roman" pitchFamily="18" charset="0"/>
              </a:rPr>
              <a:t> the </a:t>
            </a:r>
            <a:r>
              <a:rPr lang="en-US" altLang="zh-CN" sz="3600" b="0" i="0" u="none" strike="noStrike" kern="0" cap="none" spc="0" baseline="0">
                <a:solidFill>
                  <a:schemeClr val="tx1"/>
                </a:solidFill>
                <a:latin typeface="Times New Roman" pitchFamily="18" charset="0"/>
                <a:ea typeface="Droid Sans" charset="0"/>
                <a:cs typeface="Times New Roman" pitchFamily="18" charset="0"/>
              </a:rPr>
              <a:t>goals</a:t>
            </a:r>
            <a:r>
              <a:rPr lang="en-US" altLang="zh-CN" sz="3600" b="0" i="0" u="none" strike="noStrike" kern="0" cap="none" spc="70" baseline="0">
                <a:solidFill>
                  <a:schemeClr val="tx1"/>
                </a:solidFill>
                <a:latin typeface="Times New Roman" pitchFamily="18" charset="0"/>
                <a:ea typeface="Droid Sans" charset="0"/>
                <a:cs typeface="Times New Roman" pitchFamily="18" charset="0"/>
              </a:rPr>
              <a:t> </a:t>
            </a:r>
            <a:r>
              <a:rPr lang="en-US" altLang="zh-CN" sz="3600" b="0" i="0" u="none" strike="noStrike" kern="0" cap="none" spc="65" baseline="0">
                <a:solidFill>
                  <a:schemeClr val="tx1"/>
                </a:solidFill>
                <a:latin typeface="Times New Roman" pitchFamily="18" charset="0"/>
                <a:ea typeface="Droid Sans" charset="0"/>
                <a:cs typeface="Times New Roman" pitchFamily="18" charset="0"/>
              </a:rPr>
              <a:t>the </a:t>
            </a:r>
            <a:r>
              <a:rPr lang="en-US" altLang="zh-CN" sz="3600" b="0" i="0" u="none" strike="noStrike" kern="0" cap="none" spc="195" baseline="0">
                <a:solidFill>
                  <a:schemeClr val="tx1"/>
                </a:solidFill>
                <a:latin typeface="Times New Roman" pitchFamily="18" charset="0"/>
                <a:ea typeface="Droid Sans" charset="0"/>
                <a:cs typeface="Times New Roman" pitchFamily="18" charset="0"/>
              </a:rPr>
              <a:t>team</a:t>
            </a:r>
            <a:r>
              <a:rPr lang="en-US" altLang="zh-CN" sz="3600" b="0" i="0" u="none" strike="noStrike" kern="0" cap="none" spc="70" baseline="0">
                <a:solidFill>
                  <a:schemeClr val="tx1"/>
                </a:solidFill>
                <a:latin typeface="Times New Roman" pitchFamily="18" charset="0"/>
                <a:ea typeface="Droid Sans" charset="0"/>
                <a:cs typeface="Times New Roman" pitchFamily="18" charset="0"/>
              </a:rPr>
              <a:t> </a:t>
            </a:r>
            <a:r>
              <a:rPr lang="en-US" altLang="zh-CN" sz="3600" b="0" i="0" u="none" strike="noStrike" kern="0" cap="none" spc="130" baseline="0">
                <a:solidFill>
                  <a:schemeClr val="tx1"/>
                </a:solidFill>
                <a:latin typeface="Times New Roman" pitchFamily="18" charset="0"/>
                <a:ea typeface="Droid Sans" charset="0"/>
                <a:cs typeface="Times New Roman" pitchFamily="18" charset="0"/>
              </a:rPr>
              <a:t>planned</a:t>
            </a:r>
            <a:r>
              <a:rPr lang="en-US" altLang="zh-CN" sz="3600" b="0" i="0" u="none" strike="noStrike" kern="0" cap="none" spc="65" baseline="0">
                <a:solidFill>
                  <a:schemeClr val="tx1"/>
                </a:solidFill>
                <a:latin typeface="Times New Roman" pitchFamily="18" charset="0"/>
                <a:ea typeface="Droid Sans" charset="0"/>
                <a:cs typeface="Times New Roman" pitchFamily="18" charset="0"/>
              </a:rPr>
              <a:t> </a:t>
            </a:r>
            <a:r>
              <a:rPr lang="en-US" altLang="zh-CN" sz="3600" b="0" i="0" u="none" strike="noStrike" kern="0" cap="none" spc="-25" baseline="0">
                <a:solidFill>
                  <a:schemeClr val="tx1"/>
                </a:solidFill>
                <a:latin typeface="Times New Roman" pitchFamily="18" charset="0"/>
                <a:ea typeface="Droid Sans" charset="0"/>
                <a:cs typeface="Times New Roman" pitchFamily="18" charset="0"/>
              </a:rPr>
              <a:t>to </a:t>
            </a:r>
            <a:r>
              <a:rPr lang="en-US" altLang="zh-CN" sz="3600" b="0" i="0" u="none" strike="noStrike" kern="0" cap="none" spc="140" baseline="0">
                <a:solidFill>
                  <a:schemeClr val="tx1"/>
                </a:solidFill>
                <a:latin typeface="Times New Roman" pitchFamily="18" charset="0"/>
                <a:ea typeface="Droid Sans" charset="0"/>
                <a:cs typeface="Times New Roman" pitchFamily="18" charset="0"/>
              </a:rPr>
              <a:t>achieve.</a:t>
            </a:r>
            <a:endParaRPr lang="zh-CN" altLang="en-US" sz="3600" b="0" i="0" u="none" strike="noStrike" kern="0" cap="none" spc="0" baseline="0">
              <a:solidFill>
                <a:schemeClr val="tx1"/>
              </a:solidFill>
              <a:latin typeface="Times New Roman" pitchFamily="18" charset="0"/>
              <a:ea typeface="Droid Sans" charset="0"/>
              <a:cs typeface="Times New Roman" pitchFamily="18" charset="0"/>
            </a:endParaRPr>
          </a:p>
        </p:txBody>
      </p:sp>
      <p:grpSp>
        <p:nvGrpSpPr>
          <p:cNvPr id="50" name="组合"/>
          <p:cNvGrpSpPr>
            <a:grpSpLocks/>
          </p:cNvGrpSpPr>
          <p:nvPr/>
        </p:nvGrpSpPr>
        <p:grpSpPr>
          <a:xfrm>
            <a:off x="0" y="3089010"/>
            <a:ext cx="1028700" cy="3950943"/>
            <a:chOff x="0" y="3089010"/>
            <a:chExt cx="1028700" cy="3950943"/>
          </a:xfrm>
        </p:grpSpPr>
        <p:pic>
          <p:nvPicPr>
            <p:cNvPr id="48" name="图片"/>
            <p:cNvPicPr>
              <a:picLocks/>
            </p:cNvPicPr>
            <p:nvPr/>
          </p:nvPicPr>
          <p:blipFill>
            <a:blip r:embed="rId3" cstate="print"/>
            <a:stretch>
              <a:fillRect/>
            </a:stretch>
          </p:blipFill>
          <p:spPr>
            <a:xfrm>
              <a:off x="656172" y="6868505"/>
              <a:ext cx="171450" cy="171449"/>
            </a:xfrm>
            <a:prstGeom prst="rect">
              <a:avLst/>
            </a:prstGeom>
            <a:noFill/>
            <a:ln w="12700" cap="flat" cmpd="sng">
              <a:noFill/>
              <a:prstDash val="solid"/>
              <a:miter/>
            </a:ln>
          </p:spPr>
        </p:pic>
        <p:sp>
          <p:nvSpPr>
            <p:cNvPr id="49" name="曲线"/>
            <p:cNvSpPr>
              <a:spLocks/>
            </p:cNvSpPr>
            <p:nvPr/>
          </p:nvSpPr>
          <p:spPr>
            <a:xfrm>
              <a:off x="0" y="3089010"/>
              <a:ext cx="1028700" cy="3916045"/>
            </a:xfrm>
            <a:custGeom>
              <a:avLst/>
              <a:gdLst>
                <a:gd name="T1" fmla="*/ 0 w 21600"/>
                <a:gd name="T2" fmla="*/ 0 h 21600"/>
                <a:gd name="T3" fmla="*/ 21600 w 21600"/>
                <a:gd name="T4" fmla="*/ 21600 h 21600"/>
              </a:gdLst>
              <a:ahLst/>
              <a:cxnLst/>
              <a:rect l="T1" t="T2" r="T3" b="T4"/>
              <a:pathLst>
                <a:path w="21600" h="21600">
                  <a:moveTo>
                    <a:pt x="0" y="453"/>
                  </a:moveTo>
                  <a:lnTo>
                    <a:pt x="0" y="7"/>
                  </a:lnTo>
                  <a:lnTo>
                    <a:pt x="650" y="5"/>
                  </a:lnTo>
                  <a:lnTo>
                    <a:pt x="5271" y="2"/>
                  </a:lnTo>
                  <a:lnTo>
                    <a:pt x="20141" y="0"/>
                  </a:lnTo>
                  <a:lnTo>
                    <a:pt x="20830" y="8"/>
                  </a:lnTo>
                  <a:lnTo>
                    <a:pt x="21214" y="53"/>
                  </a:lnTo>
                  <a:lnTo>
                    <a:pt x="21381" y="155"/>
                  </a:lnTo>
                  <a:lnTo>
                    <a:pt x="21419" y="340"/>
                  </a:lnTo>
                  <a:lnTo>
                    <a:pt x="21419" y="439"/>
                  </a:lnTo>
                  <a:lnTo>
                    <a:pt x="19054" y="439"/>
                  </a:lnTo>
                  <a:lnTo>
                    <a:pt x="15854" y="442"/>
                  </a:lnTo>
                  <a:lnTo>
                    <a:pt x="4904" y="445"/>
                  </a:lnTo>
                  <a:lnTo>
                    <a:pt x="2958" y="448"/>
                  </a:lnTo>
                  <a:lnTo>
                    <a:pt x="0" y="453"/>
                  </a:lnTo>
                  <a:lnTo>
                    <a:pt x="0" y="453"/>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4" y="2621"/>
                  </a:lnTo>
                  <a:lnTo>
                    <a:pt x="19768" y="2334"/>
                  </a:lnTo>
                  <a:lnTo>
                    <a:pt x="19763" y="2049"/>
                  </a:lnTo>
                  <a:lnTo>
                    <a:pt x="19751" y="1189"/>
                  </a:lnTo>
                  <a:lnTo>
                    <a:pt x="19745" y="903"/>
                  </a:lnTo>
                  <a:lnTo>
                    <a:pt x="19738" y="616"/>
                  </a:lnTo>
                  <a:lnTo>
                    <a:pt x="19054" y="439"/>
                  </a:lnTo>
                  <a:lnTo>
                    <a:pt x="21419" y="439"/>
                  </a:lnTo>
                  <a:lnTo>
                    <a:pt x="21419" y="903"/>
                  </a:lnTo>
                  <a:lnTo>
                    <a:pt x="21424" y="1081"/>
                  </a:lnTo>
                  <a:lnTo>
                    <a:pt x="21452" y="1654"/>
                  </a:lnTo>
                  <a:lnTo>
                    <a:pt x="21540" y="3372"/>
                  </a:lnTo>
                  <a:lnTo>
                    <a:pt x="21427" y="3540"/>
                  </a:lnTo>
                  <a:lnTo>
                    <a:pt x="21389" y="3707"/>
                  </a:lnTo>
                  <a:lnTo>
                    <a:pt x="21428" y="3873"/>
                  </a:lnTo>
                  <a:lnTo>
                    <a:pt x="21554" y="4040"/>
                  </a:lnTo>
                  <a:lnTo>
                    <a:pt x="21555" y="4603"/>
                  </a:lnTo>
                  <a:lnTo>
                    <a:pt x="21557" y="5394"/>
                  </a:lnTo>
                  <a:lnTo>
                    <a:pt x="21558" y="5730"/>
                  </a:lnTo>
                  <a:lnTo>
                    <a:pt x="21562" y="6294"/>
                  </a:lnTo>
                  <a:lnTo>
                    <a:pt x="21563" y="6576"/>
                  </a:lnTo>
                  <a:lnTo>
                    <a:pt x="21565" y="6856"/>
                  </a:lnTo>
                  <a:lnTo>
                    <a:pt x="21570"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4" y="21181"/>
                  </a:lnTo>
                  <a:lnTo>
                    <a:pt x="19267" y="21245"/>
                  </a:lnTo>
                  <a:lnTo>
                    <a:pt x="19382" y="21343"/>
                  </a:lnTo>
                  <a:lnTo>
                    <a:pt x="19335" y="21430"/>
                  </a:lnTo>
                  <a:lnTo>
                    <a:pt x="18298" y="21558"/>
                  </a:lnTo>
                  <a:lnTo>
                    <a:pt x="16194"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000000"/>
            </a:solidFill>
            <a:ln cap="flat" cmpd="sng">
              <a:noFill/>
              <a:prstDash val="solid"/>
              <a:miter/>
            </a:ln>
          </p:spPr>
        </p:sp>
      </p:grpSp>
      <p:sp>
        <p:nvSpPr>
          <p:cNvPr id="51" name="曲线"/>
          <p:cNvSpPr>
            <a:spLocks/>
          </p:cNvSpPr>
          <p:nvPr/>
        </p:nvSpPr>
        <p:spPr>
          <a:xfrm>
            <a:off x="16718940" y="0"/>
            <a:ext cx="1080768" cy="1965960"/>
          </a:xfrm>
          <a:custGeom>
            <a:avLst/>
            <a:gdLst>
              <a:gd name="T1" fmla="*/ 0 w 21600"/>
              <a:gd name="T2" fmla="*/ 0 h 21600"/>
              <a:gd name="T3" fmla="*/ 21600 w 21600"/>
              <a:gd name="T4" fmla="*/ 21600 h 21600"/>
            </a:gdLst>
            <a:ahLst/>
            <a:cxnLst/>
            <a:rect l="T1" t="T2" r="T3" b="T4"/>
            <a:pathLst>
              <a:path w="21600" h="21600">
                <a:moveTo>
                  <a:pt x="12538" y="21593"/>
                </a:moveTo>
                <a:lnTo>
                  <a:pt x="9059" y="21593"/>
                </a:lnTo>
                <a:lnTo>
                  <a:pt x="8749" y="21585"/>
                </a:lnTo>
                <a:lnTo>
                  <a:pt x="7805" y="21508"/>
                </a:lnTo>
                <a:lnTo>
                  <a:pt x="6883" y="21380"/>
                </a:lnTo>
                <a:lnTo>
                  <a:pt x="5993" y="21205"/>
                </a:lnTo>
                <a:lnTo>
                  <a:pt x="5135" y="20982"/>
                </a:lnTo>
                <a:lnTo>
                  <a:pt x="4322" y="20714"/>
                </a:lnTo>
                <a:lnTo>
                  <a:pt x="3554" y="20402"/>
                </a:lnTo>
                <a:lnTo>
                  <a:pt x="2843" y="20048"/>
                </a:lnTo>
                <a:lnTo>
                  <a:pt x="2197" y="19656"/>
                </a:lnTo>
                <a:lnTo>
                  <a:pt x="1630" y="19235"/>
                </a:lnTo>
                <a:lnTo>
                  <a:pt x="1143" y="18787"/>
                </a:lnTo>
                <a:lnTo>
                  <a:pt x="738" y="18316"/>
                </a:lnTo>
                <a:lnTo>
                  <a:pt x="418" y="17826"/>
                </a:lnTo>
                <a:lnTo>
                  <a:pt x="188" y="17320"/>
                </a:lnTo>
                <a:lnTo>
                  <a:pt x="47" y="16801"/>
                </a:lnTo>
                <a:lnTo>
                  <a:pt x="0" y="16274"/>
                </a:lnTo>
                <a:lnTo>
                  <a:pt x="0" y="0"/>
                </a:lnTo>
                <a:lnTo>
                  <a:pt x="21598" y="0"/>
                </a:lnTo>
                <a:lnTo>
                  <a:pt x="21598" y="16274"/>
                </a:lnTo>
                <a:lnTo>
                  <a:pt x="21550" y="16801"/>
                </a:lnTo>
                <a:lnTo>
                  <a:pt x="21410" y="17320"/>
                </a:lnTo>
                <a:lnTo>
                  <a:pt x="21179" y="17826"/>
                </a:lnTo>
                <a:lnTo>
                  <a:pt x="20859" y="18316"/>
                </a:lnTo>
                <a:lnTo>
                  <a:pt x="20455" y="18787"/>
                </a:lnTo>
                <a:lnTo>
                  <a:pt x="19967" y="19235"/>
                </a:lnTo>
                <a:lnTo>
                  <a:pt x="19400" y="19656"/>
                </a:lnTo>
                <a:lnTo>
                  <a:pt x="18754" y="20048"/>
                </a:lnTo>
                <a:lnTo>
                  <a:pt x="18043" y="20402"/>
                </a:lnTo>
                <a:lnTo>
                  <a:pt x="17275" y="20714"/>
                </a:lnTo>
                <a:lnTo>
                  <a:pt x="16461" y="20982"/>
                </a:lnTo>
                <a:lnTo>
                  <a:pt x="15604" y="21205"/>
                </a:lnTo>
                <a:lnTo>
                  <a:pt x="14713" y="21380"/>
                </a:lnTo>
                <a:lnTo>
                  <a:pt x="13792" y="21508"/>
                </a:lnTo>
                <a:lnTo>
                  <a:pt x="12848" y="21585"/>
                </a:lnTo>
                <a:lnTo>
                  <a:pt x="12538" y="21593"/>
                </a:lnTo>
                <a:close/>
              </a:path>
            </a:pathLst>
          </a:custGeom>
          <a:solidFill>
            <a:srgbClr val="FAE7BC"/>
          </a:solidFill>
          <a:ln cap="flat" cmpd="sng">
            <a:noFill/>
            <a:prstDash val="solid"/>
            <a:miter/>
          </a:ln>
        </p:spPr>
      </p:sp>
      <p:grpSp>
        <p:nvGrpSpPr>
          <p:cNvPr id="54" name="组合"/>
          <p:cNvGrpSpPr>
            <a:grpSpLocks/>
          </p:cNvGrpSpPr>
          <p:nvPr/>
        </p:nvGrpSpPr>
        <p:grpSpPr>
          <a:xfrm>
            <a:off x="0" y="9718118"/>
            <a:ext cx="18288000" cy="568960"/>
            <a:chOff x="0" y="9718118"/>
            <a:chExt cx="18288000" cy="568960"/>
          </a:xfrm>
        </p:grpSpPr>
        <p:sp>
          <p:nvSpPr>
            <p:cNvPr id="52" name="曲线"/>
            <p:cNvSpPr>
              <a:spLocks/>
            </p:cNvSpPr>
            <p:nvPr/>
          </p:nvSpPr>
          <p:spPr>
            <a:xfrm>
              <a:off x="0" y="9889568"/>
              <a:ext cx="18288000" cy="397510"/>
            </a:xfrm>
            <a:custGeom>
              <a:avLst/>
              <a:gdLst>
                <a:gd name="T1" fmla="*/ 0 w 21600"/>
                <a:gd name="T2" fmla="*/ 0 h 21600"/>
                <a:gd name="T3" fmla="*/ 21600 w 21600"/>
                <a:gd name="T4" fmla="*/ 21600 h 21600"/>
              </a:gdLst>
              <a:ahLst/>
              <a:cxnLst/>
              <a:rect l="T1" t="T2" r="T3" b="T4"/>
              <a:pathLst>
                <a:path w="21600" h="21600">
                  <a:moveTo>
                    <a:pt x="0" y="21600"/>
                  </a:moveTo>
                  <a:lnTo>
                    <a:pt x="21600" y="21600"/>
                  </a:lnTo>
                  <a:lnTo>
                    <a:pt x="21600" y="0"/>
                  </a:lnTo>
                  <a:lnTo>
                    <a:pt x="0" y="0"/>
                  </a:lnTo>
                  <a:lnTo>
                    <a:pt x="0" y="21600"/>
                  </a:lnTo>
                  <a:close/>
                </a:path>
              </a:pathLst>
            </a:custGeom>
            <a:solidFill>
              <a:srgbClr val="FAE7BC"/>
            </a:solidFill>
            <a:ln cap="flat" cmpd="sng">
              <a:noFill/>
              <a:prstDash val="solid"/>
              <a:miter/>
            </a:ln>
          </p:spPr>
        </p:sp>
        <p:sp>
          <p:nvSpPr>
            <p:cNvPr id="53" name="曲线"/>
            <p:cNvSpPr>
              <a:spLocks/>
            </p:cNvSpPr>
            <p:nvPr/>
          </p:nvSpPr>
          <p:spPr>
            <a:xfrm>
              <a:off x="0" y="9718118"/>
              <a:ext cx="18288000" cy="17144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solidFill>
              <a:srgbClr val="000000"/>
            </a:solidFill>
            <a:ln cap="flat" cmpd="sng">
              <a:noFill/>
              <a:prstDash val="solid"/>
              <a:miter/>
            </a:ln>
          </p:spPr>
        </p:sp>
      </p:grpSp>
      <p:grpSp>
        <p:nvGrpSpPr>
          <p:cNvPr id="57" name="组合"/>
          <p:cNvGrpSpPr>
            <a:grpSpLocks/>
          </p:cNvGrpSpPr>
          <p:nvPr/>
        </p:nvGrpSpPr>
        <p:grpSpPr>
          <a:xfrm>
            <a:off x="9444990" y="2476500"/>
            <a:ext cx="8843532" cy="5497564"/>
            <a:chOff x="9444990" y="2476500"/>
            <a:chExt cx="8843532" cy="5497564"/>
          </a:xfrm>
        </p:grpSpPr>
        <p:sp>
          <p:nvSpPr>
            <p:cNvPr id="55" name="曲线"/>
            <p:cNvSpPr>
              <a:spLocks/>
            </p:cNvSpPr>
            <p:nvPr/>
          </p:nvSpPr>
          <p:spPr>
            <a:xfrm>
              <a:off x="17262996" y="2476500"/>
              <a:ext cx="1025525" cy="3916045"/>
            </a:xfrm>
            <a:custGeom>
              <a:avLst/>
              <a:gdLst>
                <a:gd name="T1" fmla="*/ 0 w 21600"/>
                <a:gd name="T2" fmla="*/ 0 h 21600"/>
                <a:gd name="T3" fmla="*/ 21600 w 21600"/>
                <a:gd name="T4" fmla="*/ 21600 h 21600"/>
              </a:gdLst>
              <a:ahLst/>
              <a:cxnLst/>
              <a:rect l="T1" t="T2" r="T3" b="T4"/>
              <a:pathLst>
                <a:path w="21600" h="21600">
                  <a:moveTo>
                    <a:pt x="21588" y="453"/>
                  </a:moveTo>
                  <a:lnTo>
                    <a:pt x="21588" y="5"/>
                  </a:lnTo>
                  <a:lnTo>
                    <a:pt x="16371" y="3"/>
                  </a:lnTo>
                  <a:lnTo>
                    <a:pt x="1461" y="0"/>
                  </a:lnTo>
                  <a:lnTo>
                    <a:pt x="771" y="8"/>
                  </a:lnTo>
                  <a:lnTo>
                    <a:pt x="385" y="53"/>
                  </a:lnTo>
                  <a:lnTo>
                    <a:pt x="218" y="155"/>
                  </a:lnTo>
                  <a:lnTo>
                    <a:pt x="181" y="340"/>
                  </a:lnTo>
                  <a:lnTo>
                    <a:pt x="179" y="439"/>
                  </a:lnTo>
                  <a:lnTo>
                    <a:pt x="2552" y="439"/>
                  </a:lnTo>
                  <a:lnTo>
                    <a:pt x="5759" y="442"/>
                  </a:lnTo>
                  <a:lnTo>
                    <a:pt x="16740" y="445"/>
                  </a:lnTo>
                  <a:lnTo>
                    <a:pt x="18690" y="448"/>
                  </a:lnTo>
                  <a:lnTo>
                    <a:pt x="21588" y="453"/>
                  </a:lnTo>
                  <a:lnTo>
                    <a:pt x="21588" y="453"/>
                  </a:lnTo>
                </a:path>
                <a:path w="21600" h="21600">
                  <a:moveTo>
                    <a:pt x="791" y="8732"/>
                  </a:moveTo>
                  <a:lnTo>
                    <a:pt x="1163" y="8711"/>
                  </a:lnTo>
                  <a:lnTo>
                    <a:pt x="1461" y="8644"/>
                  </a:lnTo>
                  <a:lnTo>
                    <a:pt x="1659" y="8538"/>
                  </a:lnTo>
                  <a:lnTo>
                    <a:pt x="1732" y="8402"/>
                  </a:lnTo>
                  <a:lnTo>
                    <a:pt x="1729" y="5121"/>
                  </a:lnTo>
                  <a:lnTo>
                    <a:pt x="1734" y="4847"/>
                  </a:lnTo>
                  <a:lnTo>
                    <a:pt x="1741" y="4603"/>
                  </a:lnTo>
                  <a:lnTo>
                    <a:pt x="1749" y="4301"/>
                  </a:lnTo>
                  <a:lnTo>
                    <a:pt x="1760" y="4040"/>
                  </a:lnTo>
                  <a:lnTo>
                    <a:pt x="1774" y="3755"/>
                  </a:lnTo>
                  <a:lnTo>
                    <a:pt x="1791" y="3481"/>
                  </a:lnTo>
                  <a:lnTo>
                    <a:pt x="1806" y="3194"/>
                  </a:lnTo>
                  <a:lnTo>
                    <a:pt x="1818" y="2907"/>
                  </a:lnTo>
                  <a:lnTo>
                    <a:pt x="1829" y="2622"/>
                  </a:lnTo>
                  <a:lnTo>
                    <a:pt x="1835" y="2334"/>
                  </a:lnTo>
                  <a:lnTo>
                    <a:pt x="1840" y="2049"/>
                  </a:lnTo>
                  <a:lnTo>
                    <a:pt x="1852" y="1189"/>
                  </a:lnTo>
                  <a:lnTo>
                    <a:pt x="1858" y="903"/>
                  </a:lnTo>
                  <a:lnTo>
                    <a:pt x="1864" y="616"/>
                  </a:lnTo>
                  <a:lnTo>
                    <a:pt x="2552" y="439"/>
                  </a:lnTo>
                  <a:lnTo>
                    <a:pt x="179" y="439"/>
                  </a:lnTo>
                  <a:lnTo>
                    <a:pt x="178" y="903"/>
                  </a:lnTo>
                  <a:lnTo>
                    <a:pt x="174" y="1081"/>
                  </a:lnTo>
                  <a:lnTo>
                    <a:pt x="147" y="1654"/>
                  </a:lnTo>
                  <a:lnTo>
                    <a:pt x="59" y="3372"/>
                  </a:lnTo>
                  <a:lnTo>
                    <a:pt x="171" y="3539"/>
                  </a:lnTo>
                  <a:lnTo>
                    <a:pt x="209" y="3706"/>
                  </a:lnTo>
                  <a:lnTo>
                    <a:pt x="170" y="3873"/>
                  </a:lnTo>
                  <a:lnTo>
                    <a:pt x="45" y="4040"/>
                  </a:lnTo>
                  <a:lnTo>
                    <a:pt x="43" y="4603"/>
                  </a:lnTo>
                  <a:lnTo>
                    <a:pt x="40" y="5395"/>
                  </a:lnTo>
                  <a:lnTo>
                    <a:pt x="40" y="5730"/>
                  </a:lnTo>
                  <a:lnTo>
                    <a:pt x="36" y="6294"/>
                  </a:lnTo>
                  <a:lnTo>
                    <a:pt x="34" y="6575"/>
                  </a:lnTo>
                  <a:lnTo>
                    <a:pt x="32" y="6857"/>
                  </a:lnTo>
                  <a:lnTo>
                    <a:pt x="28" y="7420"/>
                  </a:lnTo>
                  <a:lnTo>
                    <a:pt x="24" y="7702"/>
                  </a:lnTo>
                  <a:lnTo>
                    <a:pt x="0" y="7943"/>
                  </a:lnTo>
                  <a:lnTo>
                    <a:pt x="0" y="8542"/>
                  </a:lnTo>
                  <a:lnTo>
                    <a:pt x="160" y="8637"/>
                  </a:lnTo>
                  <a:lnTo>
                    <a:pt x="438" y="8705"/>
                  </a:lnTo>
                  <a:lnTo>
                    <a:pt x="791" y="8732"/>
                  </a:lnTo>
                  <a:lnTo>
                    <a:pt x="791" y="8732"/>
                  </a:lnTo>
                </a:path>
                <a:path w="21600" h="21600">
                  <a:moveTo>
                    <a:pt x="21588" y="21597"/>
                  </a:moveTo>
                  <a:lnTo>
                    <a:pt x="21588" y="21143"/>
                  </a:lnTo>
                  <a:lnTo>
                    <a:pt x="6610" y="21141"/>
                  </a:lnTo>
                  <a:lnTo>
                    <a:pt x="3948" y="21141"/>
                  </a:lnTo>
                  <a:lnTo>
                    <a:pt x="3278" y="21138"/>
                  </a:lnTo>
                  <a:lnTo>
                    <a:pt x="2879" y="21146"/>
                  </a:lnTo>
                  <a:lnTo>
                    <a:pt x="2560" y="21180"/>
                  </a:lnTo>
                  <a:lnTo>
                    <a:pt x="2337" y="21244"/>
                  </a:lnTo>
                  <a:lnTo>
                    <a:pt x="2223" y="21343"/>
                  </a:lnTo>
                  <a:lnTo>
                    <a:pt x="2269" y="21429"/>
                  </a:lnTo>
                  <a:lnTo>
                    <a:pt x="3308" y="21557"/>
                  </a:lnTo>
                  <a:lnTo>
                    <a:pt x="5419" y="21574"/>
                  </a:lnTo>
                  <a:lnTo>
                    <a:pt x="9502" y="21587"/>
                  </a:lnTo>
                  <a:lnTo>
                    <a:pt x="17022" y="21587"/>
                  </a:lnTo>
                  <a:lnTo>
                    <a:pt x="21588" y="21597"/>
                  </a:lnTo>
                  <a:lnTo>
                    <a:pt x="21588" y="21597"/>
                  </a:lnTo>
                </a:path>
                <a:path w="21600" h="21600">
                  <a:moveTo>
                    <a:pt x="4683" y="21141"/>
                  </a:moveTo>
                  <a:lnTo>
                    <a:pt x="6744" y="21141"/>
                  </a:lnTo>
                  <a:lnTo>
                    <a:pt x="6071" y="21139"/>
                  </a:lnTo>
                  <a:lnTo>
                    <a:pt x="5385" y="21139"/>
                  </a:lnTo>
                  <a:lnTo>
                    <a:pt x="4683" y="21141"/>
                  </a:lnTo>
                  <a:close/>
                </a:path>
              </a:pathLst>
            </a:custGeom>
            <a:solidFill>
              <a:srgbClr val="000000"/>
            </a:solidFill>
            <a:ln cap="flat" cmpd="sng">
              <a:noFill/>
              <a:prstDash val="solid"/>
              <a:miter/>
            </a:ln>
          </p:spPr>
        </p:sp>
        <p:pic>
          <p:nvPicPr>
            <p:cNvPr id="56" name="图片"/>
            <p:cNvPicPr>
              <a:picLocks/>
            </p:cNvPicPr>
            <p:nvPr/>
          </p:nvPicPr>
          <p:blipFill>
            <a:blip r:embed="rId4" cstate="print"/>
            <a:stretch>
              <a:fillRect/>
            </a:stretch>
          </p:blipFill>
          <p:spPr>
            <a:xfrm>
              <a:off x="9444990" y="2801990"/>
              <a:ext cx="8842983" cy="5172074"/>
            </a:xfrm>
            <a:prstGeom prst="rect">
              <a:avLst/>
            </a:prstGeom>
            <a:noFill/>
            <a:ln w="12700" cap="flat" cmpd="sng">
              <a:noFill/>
              <a:prstDash val="solid"/>
              <a:miter/>
            </a:ln>
          </p:spPr>
        </p:pic>
      </p:grpSp>
      <p:sp>
        <p:nvSpPr>
          <p:cNvPr id="58" name="曲线"/>
          <p:cNvSpPr>
            <a:spLocks/>
          </p:cNvSpPr>
          <p:nvPr/>
        </p:nvSpPr>
        <p:spPr>
          <a:xfrm>
            <a:off x="488342" y="0"/>
            <a:ext cx="1080770" cy="1965960"/>
          </a:xfrm>
          <a:custGeom>
            <a:avLst/>
            <a:gdLst>
              <a:gd name="T1" fmla="*/ 0 w 21600"/>
              <a:gd name="T2" fmla="*/ 0 h 21600"/>
              <a:gd name="T3" fmla="*/ 21600 w 21600"/>
              <a:gd name="T4" fmla="*/ 21600 h 21600"/>
            </a:gdLst>
            <a:ahLst/>
            <a:cxn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7"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ap="flat" cmpd="sng">
            <a:noFill/>
            <a:prstDash val="solid"/>
            <a:miter/>
          </a:ln>
        </p:spPr>
      </p:sp>
      <p:sp>
        <p:nvSpPr>
          <p:cNvPr id="59" name="文本框"/>
          <p:cNvSpPr>
            <a:spLocks noGrp="1"/>
          </p:cNvSpPr>
          <p:nvPr>
            <p:ph type="title"/>
          </p:nvPr>
        </p:nvSpPr>
        <p:spPr>
          <a:xfrm>
            <a:off x="2302024" y="479623"/>
            <a:ext cx="8201660" cy="1040130"/>
          </a:xfrm>
          <a:prstGeom prst="rect">
            <a:avLst/>
          </a:prstGeom>
          <a:noFill/>
          <a:ln w="12700" cap="flat" cmpd="sng">
            <a:noFill/>
            <a:prstDash val="solid"/>
            <a:miter/>
          </a:ln>
        </p:spPr>
        <p:txBody>
          <a:bodyPr vert="horz" wrap="square" lIns="0" tIns="11430" rIns="0" bIns="0" anchor="t" anchorCtr="0">
            <a:prstTxWarp prst="textNoShape">
              <a:avLst/>
            </a:prstTxWarp>
            <a:spAutoFit/>
          </a:bodyPr>
          <a:lstStyle/>
          <a:p>
            <a:pPr marL="12700" indent="0" algn="l">
              <a:lnSpc>
                <a:spcPct val="100000"/>
              </a:lnSpc>
              <a:spcBef>
                <a:spcPts val="90"/>
              </a:spcBef>
              <a:spcAft>
                <a:spcPts val="0"/>
              </a:spcAft>
              <a:buNone/>
            </a:pPr>
            <a:r>
              <a:rPr lang="en-US" altLang="zh-CN" sz="6800" b="0" i="0" u="none" strike="noStrike" kern="0" cap="none" spc="-1080" baseline="0">
                <a:solidFill>
                  <a:schemeClr val="tx1"/>
                </a:solidFill>
                <a:latin typeface="Arial Black" charset="0"/>
                <a:ea typeface="宋体" charset="0"/>
                <a:cs typeface="Arial Black" charset="0"/>
              </a:rPr>
              <a:t>PROJECT</a:t>
            </a:r>
            <a:r>
              <a:rPr lang="en-US" altLang="zh-CN" sz="6800" b="0" i="0" u="none" strike="noStrike" kern="0" cap="none" spc="-350" baseline="0">
                <a:solidFill>
                  <a:schemeClr val="tx1"/>
                </a:solidFill>
                <a:latin typeface="Arial Black" charset="0"/>
                <a:ea typeface="宋体" charset="0"/>
                <a:cs typeface="Arial Black" charset="0"/>
              </a:rPr>
              <a:t> </a:t>
            </a:r>
            <a:r>
              <a:rPr lang="en-US" altLang="zh-CN" sz="6800" b="0" i="0" u="none" strike="noStrike" kern="0" cap="none" spc="-865" baseline="0">
                <a:solidFill>
                  <a:schemeClr val="tx1"/>
                </a:solidFill>
                <a:latin typeface="Arial Black" charset="0"/>
                <a:ea typeface="宋体" charset="0"/>
                <a:cs typeface="Arial Black" charset="0"/>
              </a:rPr>
              <a:t>OVERVIEW</a:t>
            </a:r>
            <a:endParaRPr lang="zh-CN" altLang="en-US" sz="6800" b="0" i="0" u="none" strike="noStrike" kern="0" cap="none" spc="0" baseline="0">
              <a:solidFill>
                <a:schemeClr val="tx1"/>
              </a:solidFill>
              <a:latin typeface="Arial Black" charset="0"/>
              <a:ea typeface="宋体" charset="0"/>
              <a:cs typeface="Arial Black" charset="0"/>
            </a:endParaRPr>
          </a:p>
        </p:txBody>
      </p:sp>
    </p:spTree>
    <p:extLst>
      <p:ext uri="{BB962C8B-B14F-4D97-AF65-F5344CB8AC3E}">
        <p14:creationId xmlns="" xmlns:p14="http://schemas.microsoft.com/office/powerpoint/2010/main" val="9776499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60" name="文本框"/>
          <p:cNvSpPr>
            <a:spLocks noGrp="1"/>
          </p:cNvSpPr>
          <p:nvPr>
            <p:ph type="title"/>
          </p:nvPr>
        </p:nvSpPr>
        <p:spPr>
          <a:xfrm>
            <a:off x="2209800" y="571500"/>
            <a:ext cx="8101003" cy="1011555"/>
          </a:xfrm>
          <a:prstGeom prst="rect">
            <a:avLst/>
          </a:prstGeom>
          <a:noFill/>
          <a:ln w="12700" cap="flat" cmpd="sng">
            <a:noFill/>
            <a:prstDash val="solid"/>
            <a:miter/>
          </a:ln>
        </p:spPr>
        <p:txBody>
          <a:bodyPr vert="horz" wrap="square" lIns="0" tIns="11430" rIns="0" bIns="0" anchor="t" anchorCtr="0">
            <a:prstTxWarp prst="textNoShape">
              <a:avLst/>
            </a:prstTxWarp>
            <a:spAutoFit/>
          </a:bodyPr>
          <a:lstStyle/>
          <a:p>
            <a:pPr marL="12700" indent="0" algn="l">
              <a:lnSpc>
                <a:spcPct val="100000"/>
              </a:lnSpc>
              <a:spcBef>
                <a:spcPts val="90"/>
              </a:spcBef>
              <a:spcAft>
                <a:spcPts val="0"/>
              </a:spcAft>
              <a:buNone/>
            </a:pPr>
            <a:r>
              <a:rPr lang="en-US" altLang="zh-CN" sz="6600" b="0" i="0" u="none" strike="noStrike" kern="0" cap="none" spc="0" baseline="0">
                <a:solidFill>
                  <a:schemeClr val="tx1"/>
                </a:solidFill>
                <a:latin typeface="Arial Black" charset="0"/>
                <a:ea typeface="宋体" charset="0"/>
                <a:cs typeface="Arial Black" charset="0"/>
              </a:rPr>
              <a:t>END USERS</a:t>
            </a:r>
            <a:endParaRPr lang="zh-CN" altLang="en-US" sz="6600" b="0" i="0" u="none" strike="noStrike" kern="0" cap="none" spc="-894" baseline="0">
              <a:solidFill>
                <a:schemeClr val="tx1"/>
              </a:solidFill>
              <a:latin typeface="Arial Black" charset="0"/>
              <a:ea typeface="宋体" charset="0"/>
              <a:cs typeface="Arial Black" charset="0"/>
            </a:endParaRPr>
          </a:p>
        </p:txBody>
      </p:sp>
      <p:sp>
        <p:nvSpPr>
          <p:cNvPr id="61" name="文本框"/>
          <p:cNvSpPr>
            <a:spLocks noGrp="1"/>
          </p:cNvSpPr>
          <p:nvPr>
            <p:ph type="body" idx="1"/>
          </p:nvPr>
        </p:nvSpPr>
        <p:spPr>
          <a:xfrm>
            <a:off x="2133600" y="1638300"/>
            <a:ext cx="14020799" cy="3268980"/>
          </a:xfrm>
          <a:prstGeom prst="rect">
            <a:avLst/>
          </a:prstGeom>
          <a:noFill/>
          <a:ln w="12700" cap="flat" cmpd="sng">
            <a:noFill/>
            <a:prstDash val="solid"/>
            <a:miter/>
          </a:ln>
        </p:spPr>
        <p:txBody>
          <a:bodyPr vert="horz" wrap="square" lIns="0" tIns="11430" rIns="0" bIns="0" anchor="t" anchorCtr="0">
            <a:prstTxWarp prst="textNoShape">
              <a:avLst/>
            </a:prstTxWarp>
            <a:spAutoFit/>
          </a:bodyPr>
          <a:lstStyle/>
          <a:p>
            <a:pPr marL="0" indent="0" algn="just">
              <a:lnSpc>
                <a:spcPct val="100000"/>
              </a:lnSpc>
              <a:spcBef>
                <a:spcPts val="0"/>
              </a:spcBef>
              <a:spcAft>
                <a:spcPts val="0"/>
              </a:spcAft>
              <a:buFont typeface="Arial" pitchFamily="34" charset="0"/>
              <a:buChar char="•"/>
            </a:pPr>
            <a:r>
              <a:rPr lang="en-US" altLang="zh-CN" sz="3600" b="0" i="0" u="none" strike="noStrike" kern="0" cap="none" spc="0" baseline="0">
                <a:solidFill>
                  <a:srgbClr val="111111"/>
                </a:solidFill>
                <a:latin typeface="Arial" pitchFamily="34" charset="0"/>
                <a:ea typeface="宋体" charset="0"/>
                <a:cs typeface="Arial" pitchFamily="34" charset="0"/>
              </a:rPr>
              <a:t>The term "</a:t>
            </a:r>
            <a:r>
              <a:rPr lang="en-US" altLang="zh-CN" sz="3600" b="1" i="0" u="none" strike="noStrike" kern="0" cap="none" spc="0" baseline="0">
                <a:solidFill>
                  <a:srgbClr val="111111"/>
                </a:solidFill>
                <a:latin typeface="Arial" pitchFamily="34" charset="0"/>
                <a:ea typeface="宋体" charset="0"/>
                <a:cs typeface="Arial" pitchFamily="34" charset="0"/>
              </a:rPr>
              <a:t>end user</a:t>
            </a:r>
            <a:r>
              <a:rPr lang="en-US" altLang="zh-CN" sz="3600" b="0" i="0" u="none" strike="noStrike" kern="0" cap="none" spc="0" baseline="0">
                <a:solidFill>
                  <a:srgbClr val="111111"/>
                </a:solidFill>
                <a:latin typeface="Arial" pitchFamily="34" charset="0"/>
                <a:ea typeface="宋体" charset="0"/>
                <a:cs typeface="Arial" pitchFamily="34" charset="0"/>
              </a:rPr>
              <a:t>" refers to the consumer of a good or service, often one who has some innate know-how that is unique to consumers.</a:t>
            </a:r>
          </a:p>
          <a:p>
            <a:pPr marL="0" indent="0" algn="just">
              <a:lnSpc>
                <a:spcPct val="100000"/>
              </a:lnSpc>
              <a:spcBef>
                <a:spcPts val="0"/>
              </a:spcBef>
              <a:spcAft>
                <a:spcPts val="0"/>
              </a:spcAft>
              <a:buFont typeface="Arial" pitchFamily="34" charset="0"/>
              <a:buChar char="•"/>
            </a:pPr>
            <a:r>
              <a:rPr lang="en-US" altLang="zh-CN" sz="3600" b="0" i="0" u="none" strike="noStrike" kern="0" cap="none" spc="0" baseline="0">
                <a:solidFill>
                  <a:srgbClr val="111111"/>
                </a:solidFill>
                <a:latin typeface="Arial" pitchFamily="34" charset="0"/>
                <a:ea typeface="宋体" charset="0"/>
                <a:cs typeface="Arial" pitchFamily="34" charset="0"/>
              </a:rPr>
              <a:t> In a literal sense, the term is used to distinguish the person who purchases and uses the good or service from individuals who are involved in the stages of its design, development, and production</a:t>
            </a:r>
            <a:r>
              <a:rPr lang="en-US" altLang="zh-CN" sz="3600" b="0" i="0" u="none" strike="noStrike" kern="0" cap="none" spc="0" baseline="0">
                <a:solidFill>
                  <a:srgbClr val="111111"/>
                </a:solidFill>
                <a:latin typeface="SourceSansPro" charset="0"/>
                <a:ea typeface="宋体" charset="0"/>
                <a:cs typeface="Lucida Sans Unicode" charset="0"/>
              </a:rPr>
              <a:t>.</a:t>
            </a:r>
            <a:endParaRPr lang="zh-CN" altLang="en-US" sz="3600" b="0" i="0" u="none" strike="noStrike" kern="0" cap="none" spc="0" baseline="0">
              <a:solidFill>
                <a:srgbClr val="111111"/>
              </a:solidFill>
              <a:latin typeface="SourceSansPro" charset="0"/>
              <a:ea typeface="宋体" charset="0"/>
              <a:cs typeface="Lucida Sans Unicode" charset="0"/>
            </a:endParaRPr>
          </a:p>
        </p:txBody>
      </p:sp>
      <p:sp>
        <p:nvSpPr>
          <p:cNvPr id="62" name="曲线"/>
          <p:cNvSpPr>
            <a:spLocks/>
          </p:cNvSpPr>
          <p:nvPr/>
        </p:nvSpPr>
        <p:spPr>
          <a:xfrm>
            <a:off x="16718940" y="0"/>
            <a:ext cx="1080768" cy="1965960"/>
          </a:xfrm>
          <a:custGeom>
            <a:avLst/>
            <a:gdLst>
              <a:gd name="T1" fmla="*/ 0 w 21600"/>
              <a:gd name="T2" fmla="*/ 0 h 21600"/>
              <a:gd name="T3" fmla="*/ 21600 w 21600"/>
              <a:gd name="T4" fmla="*/ 21600 h 21600"/>
            </a:gdLst>
            <a:ahLst/>
            <a:cxnLst/>
            <a:rect l="T1" t="T2" r="T3" b="T4"/>
            <a:pathLst>
              <a:path w="21600" h="21600">
                <a:moveTo>
                  <a:pt x="12538" y="21593"/>
                </a:moveTo>
                <a:lnTo>
                  <a:pt x="9059" y="21593"/>
                </a:lnTo>
                <a:lnTo>
                  <a:pt x="8749" y="21585"/>
                </a:lnTo>
                <a:lnTo>
                  <a:pt x="7805" y="21508"/>
                </a:lnTo>
                <a:lnTo>
                  <a:pt x="6883" y="21380"/>
                </a:lnTo>
                <a:lnTo>
                  <a:pt x="5993" y="21205"/>
                </a:lnTo>
                <a:lnTo>
                  <a:pt x="5135" y="20982"/>
                </a:lnTo>
                <a:lnTo>
                  <a:pt x="4322" y="20714"/>
                </a:lnTo>
                <a:lnTo>
                  <a:pt x="3554" y="20402"/>
                </a:lnTo>
                <a:lnTo>
                  <a:pt x="2843" y="20048"/>
                </a:lnTo>
                <a:lnTo>
                  <a:pt x="2197" y="19656"/>
                </a:lnTo>
                <a:lnTo>
                  <a:pt x="1630" y="19235"/>
                </a:lnTo>
                <a:lnTo>
                  <a:pt x="1143" y="18787"/>
                </a:lnTo>
                <a:lnTo>
                  <a:pt x="738" y="18316"/>
                </a:lnTo>
                <a:lnTo>
                  <a:pt x="418" y="17826"/>
                </a:lnTo>
                <a:lnTo>
                  <a:pt x="188" y="17320"/>
                </a:lnTo>
                <a:lnTo>
                  <a:pt x="47" y="16801"/>
                </a:lnTo>
                <a:lnTo>
                  <a:pt x="0" y="16274"/>
                </a:lnTo>
                <a:lnTo>
                  <a:pt x="0" y="0"/>
                </a:lnTo>
                <a:lnTo>
                  <a:pt x="21598" y="0"/>
                </a:lnTo>
                <a:lnTo>
                  <a:pt x="21598" y="16274"/>
                </a:lnTo>
                <a:lnTo>
                  <a:pt x="21550" y="16801"/>
                </a:lnTo>
                <a:lnTo>
                  <a:pt x="21410" y="17320"/>
                </a:lnTo>
                <a:lnTo>
                  <a:pt x="21179" y="17826"/>
                </a:lnTo>
                <a:lnTo>
                  <a:pt x="20859" y="18316"/>
                </a:lnTo>
                <a:lnTo>
                  <a:pt x="20455" y="18787"/>
                </a:lnTo>
                <a:lnTo>
                  <a:pt x="19967" y="19235"/>
                </a:lnTo>
                <a:lnTo>
                  <a:pt x="19400" y="19656"/>
                </a:lnTo>
                <a:lnTo>
                  <a:pt x="18754" y="20048"/>
                </a:lnTo>
                <a:lnTo>
                  <a:pt x="18043" y="20402"/>
                </a:lnTo>
                <a:lnTo>
                  <a:pt x="17275" y="20714"/>
                </a:lnTo>
                <a:lnTo>
                  <a:pt x="16461" y="20982"/>
                </a:lnTo>
                <a:lnTo>
                  <a:pt x="15604" y="21205"/>
                </a:lnTo>
                <a:lnTo>
                  <a:pt x="14713" y="21380"/>
                </a:lnTo>
                <a:lnTo>
                  <a:pt x="13792" y="21508"/>
                </a:lnTo>
                <a:lnTo>
                  <a:pt x="12848" y="21585"/>
                </a:lnTo>
                <a:lnTo>
                  <a:pt x="12538" y="21593"/>
                </a:lnTo>
                <a:close/>
              </a:path>
            </a:pathLst>
          </a:custGeom>
          <a:solidFill>
            <a:srgbClr val="FAE7BC"/>
          </a:solidFill>
          <a:ln cap="flat" cmpd="sng">
            <a:noFill/>
            <a:prstDash val="solid"/>
            <a:miter/>
          </a:ln>
        </p:spPr>
      </p:sp>
      <p:grpSp>
        <p:nvGrpSpPr>
          <p:cNvPr id="65" name="组合"/>
          <p:cNvGrpSpPr>
            <a:grpSpLocks/>
          </p:cNvGrpSpPr>
          <p:nvPr/>
        </p:nvGrpSpPr>
        <p:grpSpPr>
          <a:xfrm>
            <a:off x="0" y="9718118"/>
            <a:ext cx="18288000" cy="568960"/>
            <a:chOff x="0" y="9718118"/>
            <a:chExt cx="18288000" cy="568960"/>
          </a:xfrm>
        </p:grpSpPr>
        <p:sp>
          <p:nvSpPr>
            <p:cNvPr id="63" name="曲线"/>
            <p:cNvSpPr>
              <a:spLocks/>
            </p:cNvSpPr>
            <p:nvPr/>
          </p:nvSpPr>
          <p:spPr>
            <a:xfrm>
              <a:off x="0" y="9889568"/>
              <a:ext cx="18288000" cy="397510"/>
            </a:xfrm>
            <a:custGeom>
              <a:avLst/>
              <a:gdLst>
                <a:gd name="T1" fmla="*/ 0 w 21600"/>
                <a:gd name="T2" fmla="*/ 0 h 21600"/>
                <a:gd name="T3" fmla="*/ 21600 w 21600"/>
                <a:gd name="T4" fmla="*/ 21600 h 21600"/>
              </a:gdLst>
              <a:ahLst/>
              <a:cxnLst/>
              <a:rect l="T1" t="T2" r="T3" b="T4"/>
              <a:pathLst>
                <a:path w="21600" h="21600">
                  <a:moveTo>
                    <a:pt x="0" y="21600"/>
                  </a:moveTo>
                  <a:lnTo>
                    <a:pt x="21600" y="21600"/>
                  </a:lnTo>
                  <a:lnTo>
                    <a:pt x="21600" y="0"/>
                  </a:lnTo>
                  <a:lnTo>
                    <a:pt x="0" y="0"/>
                  </a:lnTo>
                  <a:lnTo>
                    <a:pt x="0" y="21600"/>
                  </a:lnTo>
                  <a:close/>
                </a:path>
              </a:pathLst>
            </a:custGeom>
            <a:solidFill>
              <a:srgbClr val="FAE7BC"/>
            </a:solidFill>
            <a:ln cap="flat" cmpd="sng">
              <a:noFill/>
              <a:prstDash val="solid"/>
              <a:miter/>
            </a:ln>
          </p:spPr>
        </p:sp>
        <p:sp>
          <p:nvSpPr>
            <p:cNvPr id="64" name="曲线"/>
            <p:cNvSpPr>
              <a:spLocks/>
            </p:cNvSpPr>
            <p:nvPr/>
          </p:nvSpPr>
          <p:spPr>
            <a:xfrm>
              <a:off x="0" y="9718118"/>
              <a:ext cx="18288000" cy="171448"/>
            </a:xfrm>
            <a:custGeom>
              <a:avLst/>
              <a:gdLst>
                <a:gd name="T1" fmla="*/ 0 w 21600"/>
                <a:gd name="T2" fmla="*/ 0 h 21600"/>
                <a:gd name="T3" fmla="*/ 21600 w 21600"/>
                <a:gd name="T4" fmla="*/ 21600 h 21600"/>
              </a:gdLst>
              <a:ahLst/>
              <a:cxnLst/>
              <a:rect l="T1" t="T2" r="T3" b="T4"/>
              <a:pathLst>
                <a:path w="21600" h="21600">
                  <a:moveTo>
                    <a:pt x="0" y="0"/>
                  </a:moveTo>
                  <a:lnTo>
                    <a:pt x="21600" y="0"/>
                  </a:lnTo>
                  <a:lnTo>
                    <a:pt x="21600" y="21600"/>
                  </a:lnTo>
                  <a:lnTo>
                    <a:pt x="0" y="21600"/>
                  </a:lnTo>
                  <a:lnTo>
                    <a:pt x="0" y="0"/>
                  </a:lnTo>
                  <a:close/>
                </a:path>
              </a:pathLst>
            </a:custGeom>
            <a:solidFill>
              <a:srgbClr val="494848"/>
            </a:solidFill>
            <a:ln cap="flat" cmpd="sng">
              <a:noFill/>
              <a:prstDash val="solid"/>
              <a:miter/>
            </a:ln>
          </p:spPr>
        </p:sp>
      </p:grpSp>
      <p:sp>
        <p:nvSpPr>
          <p:cNvPr id="66" name="曲线"/>
          <p:cNvSpPr>
            <a:spLocks/>
          </p:cNvSpPr>
          <p:nvPr/>
        </p:nvSpPr>
        <p:spPr>
          <a:xfrm>
            <a:off x="17263020" y="3089010"/>
            <a:ext cx="1025525" cy="3916045"/>
          </a:xfrm>
          <a:custGeom>
            <a:avLst/>
            <a:gdLst>
              <a:gd name="T1" fmla="*/ 0 w 21600"/>
              <a:gd name="T2" fmla="*/ 0 h 21600"/>
              <a:gd name="T3" fmla="*/ 21600 w 21600"/>
              <a:gd name="T4" fmla="*/ 21600 h 21600"/>
            </a:gdLst>
            <a:ahLst/>
            <a:cxnLst/>
            <a:rect l="T1" t="T2" r="T3" b="T4"/>
            <a:pathLst>
              <a:path w="21600" h="21600">
                <a:moveTo>
                  <a:pt x="21588" y="453"/>
                </a:moveTo>
                <a:lnTo>
                  <a:pt x="21588" y="5"/>
                </a:lnTo>
                <a:lnTo>
                  <a:pt x="16371" y="3"/>
                </a:lnTo>
                <a:lnTo>
                  <a:pt x="1461" y="0"/>
                </a:lnTo>
                <a:lnTo>
                  <a:pt x="771" y="8"/>
                </a:lnTo>
                <a:lnTo>
                  <a:pt x="385" y="53"/>
                </a:lnTo>
                <a:lnTo>
                  <a:pt x="218" y="155"/>
                </a:lnTo>
                <a:lnTo>
                  <a:pt x="181" y="340"/>
                </a:lnTo>
                <a:lnTo>
                  <a:pt x="179" y="439"/>
                </a:lnTo>
                <a:lnTo>
                  <a:pt x="2552" y="439"/>
                </a:lnTo>
                <a:lnTo>
                  <a:pt x="5759" y="442"/>
                </a:lnTo>
                <a:lnTo>
                  <a:pt x="16740" y="445"/>
                </a:lnTo>
                <a:lnTo>
                  <a:pt x="18690" y="448"/>
                </a:lnTo>
                <a:lnTo>
                  <a:pt x="21588" y="453"/>
                </a:lnTo>
                <a:lnTo>
                  <a:pt x="21588" y="453"/>
                </a:lnTo>
              </a:path>
              <a:path w="21600" h="21600">
                <a:moveTo>
                  <a:pt x="791" y="8732"/>
                </a:moveTo>
                <a:lnTo>
                  <a:pt x="1163" y="8710"/>
                </a:lnTo>
                <a:lnTo>
                  <a:pt x="1461" y="8643"/>
                </a:lnTo>
                <a:lnTo>
                  <a:pt x="1659" y="8537"/>
                </a:lnTo>
                <a:lnTo>
                  <a:pt x="1732" y="8402"/>
                </a:lnTo>
                <a:lnTo>
                  <a:pt x="1729" y="5121"/>
                </a:lnTo>
                <a:lnTo>
                  <a:pt x="1734" y="4847"/>
                </a:lnTo>
                <a:lnTo>
                  <a:pt x="1741" y="4603"/>
                </a:lnTo>
                <a:lnTo>
                  <a:pt x="1749" y="4301"/>
                </a:lnTo>
                <a:lnTo>
                  <a:pt x="1760" y="4040"/>
                </a:lnTo>
                <a:lnTo>
                  <a:pt x="1774" y="3754"/>
                </a:lnTo>
                <a:lnTo>
                  <a:pt x="1791" y="3481"/>
                </a:lnTo>
                <a:lnTo>
                  <a:pt x="1806" y="3194"/>
                </a:lnTo>
                <a:lnTo>
                  <a:pt x="1818" y="2908"/>
                </a:lnTo>
                <a:lnTo>
                  <a:pt x="1829" y="2621"/>
                </a:lnTo>
                <a:lnTo>
                  <a:pt x="1835" y="2334"/>
                </a:lnTo>
                <a:lnTo>
                  <a:pt x="1840" y="2049"/>
                </a:lnTo>
                <a:lnTo>
                  <a:pt x="1852" y="1189"/>
                </a:lnTo>
                <a:lnTo>
                  <a:pt x="1858" y="903"/>
                </a:lnTo>
                <a:lnTo>
                  <a:pt x="1864" y="616"/>
                </a:lnTo>
                <a:lnTo>
                  <a:pt x="2552" y="439"/>
                </a:lnTo>
                <a:lnTo>
                  <a:pt x="179" y="439"/>
                </a:lnTo>
                <a:lnTo>
                  <a:pt x="178" y="903"/>
                </a:lnTo>
                <a:lnTo>
                  <a:pt x="174" y="1081"/>
                </a:lnTo>
                <a:lnTo>
                  <a:pt x="147" y="1654"/>
                </a:lnTo>
                <a:lnTo>
                  <a:pt x="59" y="3373"/>
                </a:lnTo>
                <a:lnTo>
                  <a:pt x="171" y="3540"/>
                </a:lnTo>
                <a:lnTo>
                  <a:pt x="209" y="3707"/>
                </a:lnTo>
                <a:lnTo>
                  <a:pt x="170" y="3873"/>
                </a:lnTo>
                <a:lnTo>
                  <a:pt x="45" y="4040"/>
                </a:lnTo>
                <a:lnTo>
                  <a:pt x="43" y="4603"/>
                </a:lnTo>
                <a:lnTo>
                  <a:pt x="40" y="5394"/>
                </a:lnTo>
                <a:lnTo>
                  <a:pt x="40" y="5729"/>
                </a:lnTo>
                <a:lnTo>
                  <a:pt x="36" y="6294"/>
                </a:lnTo>
                <a:lnTo>
                  <a:pt x="34" y="6575"/>
                </a:lnTo>
                <a:lnTo>
                  <a:pt x="32" y="6856"/>
                </a:lnTo>
                <a:lnTo>
                  <a:pt x="28" y="7421"/>
                </a:lnTo>
                <a:lnTo>
                  <a:pt x="24" y="7701"/>
                </a:lnTo>
                <a:lnTo>
                  <a:pt x="0" y="7942"/>
                </a:lnTo>
                <a:lnTo>
                  <a:pt x="0" y="8543"/>
                </a:lnTo>
                <a:lnTo>
                  <a:pt x="160" y="8637"/>
                </a:lnTo>
                <a:lnTo>
                  <a:pt x="438" y="8705"/>
                </a:lnTo>
                <a:lnTo>
                  <a:pt x="791" y="8732"/>
                </a:lnTo>
                <a:lnTo>
                  <a:pt x="791" y="8732"/>
                </a:lnTo>
              </a:path>
              <a:path w="21600" h="21600">
                <a:moveTo>
                  <a:pt x="21588" y="21597"/>
                </a:moveTo>
                <a:lnTo>
                  <a:pt x="21588" y="21143"/>
                </a:lnTo>
                <a:lnTo>
                  <a:pt x="6610" y="21141"/>
                </a:lnTo>
                <a:lnTo>
                  <a:pt x="3948" y="21141"/>
                </a:lnTo>
                <a:lnTo>
                  <a:pt x="3278" y="21138"/>
                </a:lnTo>
                <a:lnTo>
                  <a:pt x="2879" y="21146"/>
                </a:lnTo>
                <a:lnTo>
                  <a:pt x="2561" y="21180"/>
                </a:lnTo>
                <a:lnTo>
                  <a:pt x="2337" y="21244"/>
                </a:lnTo>
                <a:lnTo>
                  <a:pt x="2223" y="21343"/>
                </a:lnTo>
                <a:lnTo>
                  <a:pt x="2269" y="21428"/>
                </a:lnTo>
                <a:lnTo>
                  <a:pt x="3308" y="21557"/>
                </a:lnTo>
                <a:lnTo>
                  <a:pt x="5419" y="21574"/>
                </a:lnTo>
                <a:lnTo>
                  <a:pt x="9502" y="21587"/>
                </a:lnTo>
                <a:lnTo>
                  <a:pt x="17022" y="21587"/>
                </a:lnTo>
                <a:lnTo>
                  <a:pt x="21588" y="21597"/>
                </a:lnTo>
                <a:lnTo>
                  <a:pt x="21588" y="21597"/>
                </a:lnTo>
              </a:path>
              <a:path w="21600" h="21600">
                <a:moveTo>
                  <a:pt x="4683" y="21141"/>
                </a:moveTo>
                <a:lnTo>
                  <a:pt x="6744" y="21141"/>
                </a:lnTo>
                <a:lnTo>
                  <a:pt x="6071" y="21139"/>
                </a:lnTo>
                <a:lnTo>
                  <a:pt x="5385" y="21139"/>
                </a:lnTo>
                <a:lnTo>
                  <a:pt x="4683" y="21141"/>
                </a:lnTo>
                <a:close/>
              </a:path>
            </a:pathLst>
          </a:custGeom>
          <a:solidFill>
            <a:srgbClr val="494848"/>
          </a:solidFill>
          <a:ln cap="flat" cmpd="sng">
            <a:noFill/>
            <a:prstDash val="solid"/>
            <a:miter/>
          </a:ln>
        </p:spPr>
      </p:sp>
      <p:sp>
        <p:nvSpPr>
          <p:cNvPr id="67" name="曲线"/>
          <p:cNvSpPr>
            <a:spLocks/>
          </p:cNvSpPr>
          <p:nvPr/>
        </p:nvSpPr>
        <p:spPr>
          <a:xfrm>
            <a:off x="0" y="3089010"/>
            <a:ext cx="1028700" cy="3916045"/>
          </a:xfrm>
          <a:custGeom>
            <a:avLst/>
            <a:gdLst>
              <a:gd name="T1" fmla="*/ 0 w 21600"/>
              <a:gd name="T2" fmla="*/ 0 h 21600"/>
              <a:gd name="T3" fmla="*/ 21600 w 21600"/>
              <a:gd name="T4" fmla="*/ 21600 h 21600"/>
            </a:gdLst>
            <a:ahLst/>
            <a:cxnLst/>
            <a:rect l="T1" t="T2" r="T3" b="T4"/>
            <a:pathLst>
              <a:path w="21600" h="21600">
                <a:moveTo>
                  <a:pt x="0" y="453"/>
                </a:moveTo>
                <a:lnTo>
                  <a:pt x="0" y="7"/>
                </a:lnTo>
                <a:lnTo>
                  <a:pt x="650" y="5"/>
                </a:lnTo>
                <a:lnTo>
                  <a:pt x="5271" y="2"/>
                </a:lnTo>
                <a:lnTo>
                  <a:pt x="20141" y="0"/>
                </a:lnTo>
                <a:lnTo>
                  <a:pt x="20830" y="8"/>
                </a:lnTo>
                <a:lnTo>
                  <a:pt x="21214" y="53"/>
                </a:lnTo>
                <a:lnTo>
                  <a:pt x="21381" y="155"/>
                </a:lnTo>
                <a:lnTo>
                  <a:pt x="21419" y="340"/>
                </a:lnTo>
                <a:lnTo>
                  <a:pt x="21419" y="439"/>
                </a:lnTo>
                <a:lnTo>
                  <a:pt x="19054" y="439"/>
                </a:lnTo>
                <a:lnTo>
                  <a:pt x="15854" y="442"/>
                </a:lnTo>
                <a:lnTo>
                  <a:pt x="4904" y="445"/>
                </a:lnTo>
                <a:lnTo>
                  <a:pt x="2958" y="448"/>
                </a:lnTo>
                <a:lnTo>
                  <a:pt x="0" y="453"/>
                </a:lnTo>
                <a:lnTo>
                  <a:pt x="0" y="453"/>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4" y="2621"/>
                </a:lnTo>
                <a:lnTo>
                  <a:pt x="19768" y="2334"/>
                </a:lnTo>
                <a:lnTo>
                  <a:pt x="19763" y="2049"/>
                </a:lnTo>
                <a:lnTo>
                  <a:pt x="19751" y="1189"/>
                </a:lnTo>
                <a:lnTo>
                  <a:pt x="19745" y="903"/>
                </a:lnTo>
                <a:lnTo>
                  <a:pt x="19738" y="616"/>
                </a:lnTo>
                <a:lnTo>
                  <a:pt x="19054" y="439"/>
                </a:lnTo>
                <a:lnTo>
                  <a:pt x="21419" y="439"/>
                </a:lnTo>
                <a:lnTo>
                  <a:pt x="21419" y="903"/>
                </a:lnTo>
                <a:lnTo>
                  <a:pt x="21424" y="1081"/>
                </a:lnTo>
                <a:lnTo>
                  <a:pt x="21452" y="1654"/>
                </a:lnTo>
                <a:lnTo>
                  <a:pt x="21540" y="3372"/>
                </a:lnTo>
                <a:lnTo>
                  <a:pt x="21427" y="3540"/>
                </a:lnTo>
                <a:lnTo>
                  <a:pt x="21389" y="3707"/>
                </a:lnTo>
                <a:lnTo>
                  <a:pt x="21428" y="3873"/>
                </a:lnTo>
                <a:lnTo>
                  <a:pt x="21554" y="4040"/>
                </a:lnTo>
                <a:lnTo>
                  <a:pt x="21555" y="4603"/>
                </a:lnTo>
                <a:lnTo>
                  <a:pt x="21557" y="5394"/>
                </a:lnTo>
                <a:lnTo>
                  <a:pt x="21558" y="5730"/>
                </a:lnTo>
                <a:lnTo>
                  <a:pt x="21562" y="6294"/>
                </a:lnTo>
                <a:lnTo>
                  <a:pt x="21563" y="6576"/>
                </a:lnTo>
                <a:lnTo>
                  <a:pt x="21565" y="6856"/>
                </a:lnTo>
                <a:lnTo>
                  <a:pt x="21570"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4" y="21181"/>
                </a:lnTo>
                <a:lnTo>
                  <a:pt x="19267" y="21245"/>
                </a:lnTo>
                <a:lnTo>
                  <a:pt x="19382" y="21343"/>
                </a:lnTo>
                <a:lnTo>
                  <a:pt x="19335" y="21430"/>
                </a:lnTo>
                <a:lnTo>
                  <a:pt x="18298" y="21558"/>
                </a:lnTo>
                <a:lnTo>
                  <a:pt x="16194"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494848"/>
          </a:solidFill>
          <a:ln cap="flat" cmpd="sng">
            <a:noFill/>
            <a:prstDash val="solid"/>
            <a:miter/>
          </a:ln>
        </p:spPr>
      </p:sp>
      <p:sp>
        <p:nvSpPr>
          <p:cNvPr id="68" name="曲线"/>
          <p:cNvSpPr>
            <a:spLocks/>
          </p:cNvSpPr>
          <p:nvPr/>
        </p:nvSpPr>
        <p:spPr>
          <a:xfrm>
            <a:off x="488342" y="0"/>
            <a:ext cx="1080770" cy="1965960"/>
          </a:xfrm>
          <a:custGeom>
            <a:avLst/>
            <a:gdLst>
              <a:gd name="T1" fmla="*/ 0 w 21600"/>
              <a:gd name="T2" fmla="*/ 0 h 21600"/>
              <a:gd name="T3" fmla="*/ 21600 w 21600"/>
              <a:gd name="T4" fmla="*/ 21600 h 21600"/>
            </a:gdLst>
            <a:ahLst/>
            <a:cxn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7"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ap="flat" cmpd="sng">
            <a:noFill/>
            <a:prstDash val="solid"/>
            <a:miter/>
          </a:ln>
        </p:spPr>
      </p:sp>
      <p:pic>
        <p:nvPicPr>
          <p:cNvPr id="69" name="图片"/>
          <p:cNvPicPr>
            <a:picLocks noChangeAspect="1"/>
          </p:cNvPicPr>
          <p:nvPr/>
        </p:nvPicPr>
        <p:blipFill>
          <a:blip r:embed="rId2" cstate="print"/>
          <a:stretch>
            <a:fillRect/>
          </a:stretch>
        </p:blipFill>
        <p:spPr>
          <a:xfrm>
            <a:off x="4724400" y="5219700"/>
            <a:ext cx="7239000" cy="4114798"/>
          </a:xfrm>
          <a:prstGeom prst="rect">
            <a:avLst/>
          </a:prstGeom>
          <a:noFill/>
          <a:ln w="12700" cap="flat" cmpd="sng">
            <a:noFill/>
            <a:prstDash val="solid"/>
            <a:miter/>
          </a:ln>
        </p:spPr>
      </p:pic>
    </p:spTree>
    <p:extLst>
      <p:ext uri="{BB962C8B-B14F-4D97-AF65-F5344CB8AC3E}">
        <p14:creationId xmlns="" xmlns:p14="http://schemas.microsoft.com/office/powerpoint/2010/main" val="1571473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0" name="文本框"/>
          <p:cNvSpPr>
            <a:spLocks noGrp="1"/>
          </p:cNvSpPr>
          <p:nvPr>
            <p:ph type="title"/>
          </p:nvPr>
        </p:nvSpPr>
        <p:spPr>
          <a:xfrm>
            <a:off x="1981200" y="723900"/>
            <a:ext cx="14630401" cy="101566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6600" b="0" i="0" u="none" strike="noStrike" kern="0" cap="none" spc="0" baseline="0">
                <a:solidFill>
                  <a:schemeClr val="tx1"/>
                </a:solidFill>
                <a:latin typeface="Arial Black" charset="0"/>
                <a:ea typeface="宋体" charset="0"/>
                <a:cs typeface="Arial Black" charset="0"/>
              </a:rPr>
              <a:t>Tools And Technologies Used</a:t>
            </a:r>
            <a:endParaRPr lang="zh-CN" altLang="en-US" sz="6600" b="0" i="0" u="none" strike="noStrike" kern="0" cap="none" spc="0" baseline="0">
              <a:solidFill>
                <a:schemeClr val="tx1"/>
              </a:solidFill>
              <a:latin typeface="Arial Black" charset="0"/>
              <a:ea typeface="宋体" charset="0"/>
              <a:cs typeface="Arial Black" charset="0"/>
            </a:endParaRPr>
          </a:p>
        </p:txBody>
      </p:sp>
      <p:sp>
        <p:nvSpPr>
          <p:cNvPr id="71" name="文本框"/>
          <p:cNvSpPr>
            <a:spLocks noGrp="1"/>
          </p:cNvSpPr>
          <p:nvPr>
            <p:ph type="body" idx="1"/>
          </p:nvPr>
        </p:nvSpPr>
        <p:spPr>
          <a:xfrm>
            <a:off x="1676400" y="1866900"/>
            <a:ext cx="15468600" cy="5909308"/>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50000"/>
              </a:lnSpc>
              <a:spcBef>
                <a:spcPts val="0"/>
              </a:spcBef>
              <a:spcAft>
                <a:spcPts val="0"/>
              </a:spcAft>
              <a:buFont typeface="Arial" pitchFamily="34" charset="0"/>
              <a:buChar char="•"/>
            </a:pPr>
            <a:r>
              <a:rPr lang="en-US" altLang="zh-CN" sz="3200" b="0" i="0" u="none" strike="noStrike" kern="0" cap="none" spc="0" baseline="0">
                <a:solidFill>
                  <a:schemeClr val="tx1"/>
                </a:solidFill>
                <a:latin typeface="Times New Roman" pitchFamily="18" charset="0"/>
                <a:ea typeface="宋体" charset="0"/>
                <a:cs typeface="Times New Roman" pitchFamily="18" charset="0"/>
              </a:rPr>
              <a:t>HTML is a standard markup language to create web pages. In this project HTML is used to provide structure and content of a webpage, which is then styled and laid out using CSS (Cascading Style Sheets) and made interactive using JavaScript.</a:t>
            </a:r>
          </a:p>
          <a:p>
            <a:pPr marL="0" indent="0" algn="just">
              <a:lnSpc>
                <a:spcPct val="150000"/>
              </a:lnSpc>
              <a:spcBef>
                <a:spcPts val="0"/>
              </a:spcBef>
              <a:spcAft>
                <a:spcPts val="0"/>
              </a:spcAft>
              <a:buFont typeface="Arial" pitchFamily="34" charset="0"/>
              <a:buChar char="•"/>
            </a:pPr>
            <a:r>
              <a:rPr lang="en-US" altLang="zh-CN" sz="3200" b="0" i="0" u="none" strike="noStrike" kern="0" cap="none" spc="0" baseline="0">
                <a:solidFill>
                  <a:schemeClr val="tx1"/>
                </a:solidFill>
                <a:latin typeface="Times New Roman" pitchFamily="18" charset="0"/>
                <a:ea typeface="宋体" charset="0"/>
                <a:cs typeface="Times New Roman" pitchFamily="18" charset="0"/>
              </a:rPr>
              <a:t>CSS is a styling language used to control the layout and appearance of web pages written in HTML.</a:t>
            </a:r>
          </a:p>
          <a:p>
            <a:pPr marL="0" indent="0" algn="just">
              <a:lnSpc>
                <a:spcPct val="150000"/>
              </a:lnSpc>
              <a:spcBef>
                <a:spcPts val="0"/>
              </a:spcBef>
              <a:spcAft>
                <a:spcPts val="0"/>
              </a:spcAft>
              <a:buFont typeface="Arial" pitchFamily="34" charset="0"/>
              <a:buChar char="•"/>
            </a:pPr>
            <a:r>
              <a:rPr lang="en-US" altLang="zh-CN" sz="3200" b="0" i="0" u="none" strike="noStrike" kern="0" cap="none" spc="0" baseline="0">
                <a:solidFill>
                  <a:schemeClr val="tx1"/>
                </a:solidFill>
                <a:latin typeface="Times New Roman" pitchFamily="18" charset="0"/>
                <a:ea typeface="宋体" charset="0"/>
                <a:cs typeface="Times New Roman" pitchFamily="18" charset="0"/>
              </a:rPr>
              <a:t>JavaScript is a high-level, dynamic, and interpreted programming language used for client-side scripting on the web. It's primarily used to create interactive web pages, web applications, and mobile applications.</a:t>
            </a:r>
            <a:endParaRPr lang="zh-CN" altLang="en-US" sz="3200" b="0" i="0" u="none" strike="noStrike" kern="0" cap="none" spc="0" baseline="0">
              <a:solidFill>
                <a:schemeClr val="tx1"/>
              </a:solidFill>
              <a:latin typeface="Times New Roman" pitchFamily="18" charset="0"/>
              <a:ea typeface="宋体" charset="0"/>
              <a:cs typeface="Times New Roman" pitchFamily="18" charset="0"/>
            </a:endParaRPr>
          </a:p>
        </p:txBody>
      </p:sp>
      <p:pic>
        <p:nvPicPr>
          <p:cNvPr id="72" name="图片"/>
          <p:cNvPicPr>
            <a:picLocks noChangeAspect="1"/>
          </p:cNvPicPr>
          <p:nvPr/>
        </p:nvPicPr>
        <p:blipFill>
          <a:blip r:embed="rId2" cstate="print"/>
          <a:stretch>
            <a:fillRect/>
          </a:stretch>
        </p:blipFill>
        <p:spPr>
          <a:xfrm>
            <a:off x="9296400" y="7200900"/>
            <a:ext cx="5257800" cy="2791752"/>
          </a:xfrm>
          <a:prstGeom prst="rect">
            <a:avLst/>
          </a:prstGeom>
          <a:noFill/>
          <a:ln w="12700" cap="flat" cmpd="sng">
            <a:noFill/>
            <a:prstDash val="solid"/>
            <a:miter/>
          </a:ln>
        </p:spPr>
      </p:pic>
      <p:sp>
        <p:nvSpPr>
          <p:cNvPr id="73" name="曲线"/>
          <p:cNvSpPr>
            <a:spLocks/>
          </p:cNvSpPr>
          <p:nvPr/>
        </p:nvSpPr>
        <p:spPr>
          <a:xfrm>
            <a:off x="16718940" y="0"/>
            <a:ext cx="1080768" cy="1965960"/>
          </a:xfrm>
          <a:custGeom>
            <a:avLst/>
            <a:gdLst>
              <a:gd name="T1" fmla="*/ 0 w 21600"/>
              <a:gd name="T2" fmla="*/ 0 h 21600"/>
              <a:gd name="T3" fmla="*/ 21600 w 21600"/>
              <a:gd name="T4" fmla="*/ 21600 h 21600"/>
            </a:gdLst>
            <a:ahLst/>
            <a:cxnLst/>
            <a:rect l="T1" t="T2" r="T3" b="T4"/>
            <a:pathLst>
              <a:path w="21600" h="21600">
                <a:moveTo>
                  <a:pt x="12538" y="21593"/>
                </a:moveTo>
                <a:lnTo>
                  <a:pt x="9059" y="21593"/>
                </a:lnTo>
                <a:lnTo>
                  <a:pt x="8749" y="21585"/>
                </a:lnTo>
                <a:lnTo>
                  <a:pt x="7805" y="21508"/>
                </a:lnTo>
                <a:lnTo>
                  <a:pt x="6883" y="21380"/>
                </a:lnTo>
                <a:lnTo>
                  <a:pt x="5993" y="21205"/>
                </a:lnTo>
                <a:lnTo>
                  <a:pt x="5135" y="20982"/>
                </a:lnTo>
                <a:lnTo>
                  <a:pt x="4322" y="20714"/>
                </a:lnTo>
                <a:lnTo>
                  <a:pt x="3554" y="20402"/>
                </a:lnTo>
                <a:lnTo>
                  <a:pt x="2843" y="20048"/>
                </a:lnTo>
                <a:lnTo>
                  <a:pt x="2197" y="19656"/>
                </a:lnTo>
                <a:lnTo>
                  <a:pt x="1630" y="19235"/>
                </a:lnTo>
                <a:lnTo>
                  <a:pt x="1143" y="18787"/>
                </a:lnTo>
                <a:lnTo>
                  <a:pt x="738" y="18316"/>
                </a:lnTo>
                <a:lnTo>
                  <a:pt x="418" y="17826"/>
                </a:lnTo>
                <a:lnTo>
                  <a:pt x="188" y="17320"/>
                </a:lnTo>
                <a:lnTo>
                  <a:pt x="47" y="16801"/>
                </a:lnTo>
                <a:lnTo>
                  <a:pt x="0" y="16274"/>
                </a:lnTo>
                <a:lnTo>
                  <a:pt x="0" y="0"/>
                </a:lnTo>
                <a:lnTo>
                  <a:pt x="21598" y="0"/>
                </a:lnTo>
                <a:lnTo>
                  <a:pt x="21598" y="16274"/>
                </a:lnTo>
                <a:lnTo>
                  <a:pt x="21550" y="16801"/>
                </a:lnTo>
                <a:lnTo>
                  <a:pt x="21410" y="17320"/>
                </a:lnTo>
                <a:lnTo>
                  <a:pt x="21179" y="17826"/>
                </a:lnTo>
                <a:lnTo>
                  <a:pt x="20859" y="18316"/>
                </a:lnTo>
                <a:lnTo>
                  <a:pt x="20455" y="18787"/>
                </a:lnTo>
                <a:lnTo>
                  <a:pt x="19967" y="19235"/>
                </a:lnTo>
                <a:lnTo>
                  <a:pt x="19400" y="19656"/>
                </a:lnTo>
                <a:lnTo>
                  <a:pt x="18754" y="20048"/>
                </a:lnTo>
                <a:lnTo>
                  <a:pt x="18043" y="20402"/>
                </a:lnTo>
                <a:lnTo>
                  <a:pt x="17275" y="20714"/>
                </a:lnTo>
                <a:lnTo>
                  <a:pt x="16461" y="20982"/>
                </a:lnTo>
                <a:lnTo>
                  <a:pt x="15604" y="21205"/>
                </a:lnTo>
                <a:lnTo>
                  <a:pt x="14713" y="21380"/>
                </a:lnTo>
                <a:lnTo>
                  <a:pt x="13792" y="21508"/>
                </a:lnTo>
                <a:lnTo>
                  <a:pt x="12848" y="21585"/>
                </a:lnTo>
                <a:lnTo>
                  <a:pt x="12538" y="21593"/>
                </a:lnTo>
                <a:close/>
              </a:path>
            </a:pathLst>
          </a:custGeom>
          <a:solidFill>
            <a:srgbClr val="FAE7BC"/>
          </a:solidFill>
          <a:ln cap="flat" cmpd="sng">
            <a:noFill/>
            <a:prstDash val="solid"/>
            <a:miter/>
          </a:ln>
        </p:spPr>
      </p:sp>
      <p:sp>
        <p:nvSpPr>
          <p:cNvPr id="74" name="曲线"/>
          <p:cNvSpPr>
            <a:spLocks/>
          </p:cNvSpPr>
          <p:nvPr/>
        </p:nvSpPr>
        <p:spPr>
          <a:xfrm>
            <a:off x="17263020" y="3089010"/>
            <a:ext cx="1025525" cy="3916045"/>
          </a:xfrm>
          <a:custGeom>
            <a:avLst/>
            <a:gdLst>
              <a:gd name="T1" fmla="*/ 0 w 21600"/>
              <a:gd name="T2" fmla="*/ 0 h 21600"/>
              <a:gd name="T3" fmla="*/ 21600 w 21600"/>
              <a:gd name="T4" fmla="*/ 21600 h 21600"/>
            </a:gdLst>
            <a:ahLst/>
            <a:cxnLst/>
            <a:rect l="T1" t="T2" r="T3" b="T4"/>
            <a:pathLst>
              <a:path w="21600" h="21600">
                <a:moveTo>
                  <a:pt x="21588" y="453"/>
                </a:moveTo>
                <a:lnTo>
                  <a:pt x="21588" y="5"/>
                </a:lnTo>
                <a:lnTo>
                  <a:pt x="16371" y="3"/>
                </a:lnTo>
                <a:lnTo>
                  <a:pt x="1461" y="0"/>
                </a:lnTo>
                <a:lnTo>
                  <a:pt x="771" y="8"/>
                </a:lnTo>
                <a:lnTo>
                  <a:pt x="385" y="53"/>
                </a:lnTo>
                <a:lnTo>
                  <a:pt x="218" y="155"/>
                </a:lnTo>
                <a:lnTo>
                  <a:pt x="181" y="340"/>
                </a:lnTo>
                <a:lnTo>
                  <a:pt x="179" y="439"/>
                </a:lnTo>
                <a:lnTo>
                  <a:pt x="2552" y="439"/>
                </a:lnTo>
                <a:lnTo>
                  <a:pt x="5759" y="442"/>
                </a:lnTo>
                <a:lnTo>
                  <a:pt x="16740" y="445"/>
                </a:lnTo>
                <a:lnTo>
                  <a:pt x="18690" y="448"/>
                </a:lnTo>
                <a:lnTo>
                  <a:pt x="21588" y="453"/>
                </a:lnTo>
                <a:lnTo>
                  <a:pt x="21588" y="453"/>
                </a:lnTo>
              </a:path>
              <a:path w="21600" h="21600">
                <a:moveTo>
                  <a:pt x="791" y="8732"/>
                </a:moveTo>
                <a:lnTo>
                  <a:pt x="1163" y="8710"/>
                </a:lnTo>
                <a:lnTo>
                  <a:pt x="1461" y="8643"/>
                </a:lnTo>
                <a:lnTo>
                  <a:pt x="1659" y="8537"/>
                </a:lnTo>
                <a:lnTo>
                  <a:pt x="1732" y="8402"/>
                </a:lnTo>
                <a:lnTo>
                  <a:pt x="1729" y="5121"/>
                </a:lnTo>
                <a:lnTo>
                  <a:pt x="1734" y="4847"/>
                </a:lnTo>
                <a:lnTo>
                  <a:pt x="1741" y="4603"/>
                </a:lnTo>
                <a:lnTo>
                  <a:pt x="1749" y="4301"/>
                </a:lnTo>
                <a:lnTo>
                  <a:pt x="1760" y="4040"/>
                </a:lnTo>
                <a:lnTo>
                  <a:pt x="1774" y="3754"/>
                </a:lnTo>
                <a:lnTo>
                  <a:pt x="1791" y="3481"/>
                </a:lnTo>
                <a:lnTo>
                  <a:pt x="1806" y="3194"/>
                </a:lnTo>
                <a:lnTo>
                  <a:pt x="1818" y="2908"/>
                </a:lnTo>
                <a:lnTo>
                  <a:pt x="1829" y="2621"/>
                </a:lnTo>
                <a:lnTo>
                  <a:pt x="1835" y="2334"/>
                </a:lnTo>
                <a:lnTo>
                  <a:pt x="1840" y="2049"/>
                </a:lnTo>
                <a:lnTo>
                  <a:pt x="1852" y="1189"/>
                </a:lnTo>
                <a:lnTo>
                  <a:pt x="1858" y="903"/>
                </a:lnTo>
                <a:lnTo>
                  <a:pt x="1864" y="616"/>
                </a:lnTo>
                <a:lnTo>
                  <a:pt x="2552" y="439"/>
                </a:lnTo>
                <a:lnTo>
                  <a:pt x="179" y="439"/>
                </a:lnTo>
                <a:lnTo>
                  <a:pt x="178" y="903"/>
                </a:lnTo>
                <a:lnTo>
                  <a:pt x="174" y="1081"/>
                </a:lnTo>
                <a:lnTo>
                  <a:pt x="147" y="1654"/>
                </a:lnTo>
                <a:lnTo>
                  <a:pt x="59" y="3373"/>
                </a:lnTo>
                <a:lnTo>
                  <a:pt x="171" y="3540"/>
                </a:lnTo>
                <a:lnTo>
                  <a:pt x="209" y="3707"/>
                </a:lnTo>
                <a:lnTo>
                  <a:pt x="170" y="3873"/>
                </a:lnTo>
                <a:lnTo>
                  <a:pt x="45" y="4040"/>
                </a:lnTo>
                <a:lnTo>
                  <a:pt x="43" y="4603"/>
                </a:lnTo>
                <a:lnTo>
                  <a:pt x="40" y="5394"/>
                </a:lnTo>
                <a:lnTo>
                  <a:pt x="40" y="5729"/>
                </a:lnTo>
                <a:lnTo>
                  <a:pt x="36" y="6294"/>
                </a:lnTo>
                <a:lnTo>
                  <a:pt x="34" y="6575"/>
                </a:lnTo>
                <a:lnTo>
                  <a:pt x="32" y="6856"/>
                </a:lnTo>
                <a:lnTo>
                  <a:pt x="28" y="7421"/>
                </a:lnTo>
                <a:lnTo>
                  <a:pt x="24" y="7701"/>
                </a:lnTo>
                <a:lnTo>
                  <a:pt x="0" y="7942"/>
                </a:lnTo>
                <a:lnTo>
                  <a:pt x="0" y="8543"/>
                </a:lnTo>
                <a:lnTo>
                  <a:pt x="160" y="8637"/>
                </a:lnTo>
                <a:lnTo>
                  <a:pt x="438" y="8705"/>
                </a:lnTo>
                <a:lnTo>
                  <a:pt x="791" y="8732"/>
                </a:lnTo>
                <a:lnTo>
                  <a:pt x="791" y="8732"/>
                </a:lnTo>
              </a:path>
              <a:path w="21600" h="21600">
                <a:moveTo>
                  <a:pt x="21588" y="21597"/>
                </a:moveTo>
                <a:lnTo>
                  <a:pt x="21588" y="21143"/>
                </a:lnTo>
                <a:lnTo>
                  <a:pt x="6610" y="21141"/>
                </a:lnTo>
                <a:lnTo>
                  <a:pt x="3948" y="21141"/>
                </a:lnTo>
                <a:lnTo>
                  <a:pt x="3278" y="21138"/>
                </a:lnTo>
                <a:lnTo>
                  <a:pt x="2879" y="21146"/>
                </a:lnTo>
                <a:lnTo>
                  <a:pt x="2561" y="21180"/>
                </a:lnTo>
                <a:lnTo>
                  <a:pt x="2337" y="21244"/>
                </a:lnTo>
                <a:lnTo>
                  <a:pt x="2223" y="21343"/>
                </a:lnTo>
                <a:lnTo>
                  <a:pt x="2269" y="21428"/>
                </a:lnTo>
                <a:lnTo>
                  <a:pt x="3308" y="21557"/>
                </a:lnTo>
                <a:lnTo>
                  <a:pt x="5419" y="21574"/>
                </a:lnTo>
                <a:lnTo>
                  <a:pt x="9502" y="21587"/>
                </a:lnTo>
                <a:lnTo>
                  <a:pt x="17022" y="21587"/>
                </a:lnTo>
                <a:lnTo>
                  <a:pt x="21588" y="21597"/>
                </a:lnTo>
                <a:lnTo>
                  <a:pt x="21588" y="21597"/>
                </a:lnTo>
              </a:path>
              <a:path w="21600" h="21600">
                <a:moveTo>
                  <a:pt x="4683" y="21141"/>
                </a:moveTo>
                <a:lnTo>
                  <a:pt x="6744" y="21141"/>
                </a:lnTo>
                <a:lnTo>
                  <a:pt x="6071" y="21139"/>
                </a:lnTo>
                <a:lnTo>
                  <a:pt x="5385" y="21139"/>
                </a:lnTo>
                <a:lnTo>
                  <a:pt x="4683" y="21141"/>
                </a:lnTo>
                <a:close/>
              </a:path>
            </a:pathLst>
          </a:custGeom>
          <a:solidFill>
            <a:srgbClr val="494848"/>
          </a:solidFill>
          <a:ln cap="flat" cmpd="sng">
            <a:noFill/>
            <a:prstDash val="solid"/>
            <a:miter/>
          </a:ln>
        </p:spPr>
      </p:sp>
      <p:sp>
        <p:nvSpPr>
          <p:cNvPr id="75" name="曲线"/>
          <p:cNvSpPr>
            <a:spLocks/>
          </p:cNvSpPr>
          <p:nvPr/>
        </p:nvSpPr>
        <p:spPr>
          <a:xfrm>
            <a:off x="0" y="3089010"/>
            <a:ext cx="1028700" cy="3916045"/>
          </a:xfrm>
          <a:custGeom>
            <a:avLst/>
            <a:gdLst>
              <a:gd name="T1" fmla="*/ 0 w 21600"/>
              <a:gd name="T2" fmla="*/ 0 h 21600"/>
              <a:gd name="T3" fmla="*/ 21600 w 21600"/>
              <a:gd name="T4" fmla="*/ 21600 h 21600"/>
            </a:gdLst>
            <a:ahLst/>
            <a:cxnLst/>
            <a:rect l="T1" t="T2" r="T3" b="T4"/>
            <a:pathLst>
              <a:path w="21600" h="21600">
                <a:moveTo>
                  <a:pt x="0" y="453"/>
                </a:moveTo>
                <a:lnTo>
                  <a:pt x="0" y="7"/>
                </a:lnTo>
                <a:lnTo>
                  <a:pt x="650" y="5"/>
                </a:lnTo>
                <a:lnTo>
                  <a:pt x="5271" y="2"/>
                </a:lnTo>
                <a:lnTo>
                  <a:pt x="20141" y="0"/>
                </a:lnTo>
                <a:lnTo>
                  <a:pt x="20830" y="8"/>
                </a:lnTo>
                <a:lnTo>
                  <a:pt x="21214" y="53"/>
                </a:lnTo>
                <a:lnTo>
                  <a:pt x="21381" y="155"/>
                </a:lnTo>
                <a:lnTo>
                  <a:pt x="21419" y="340"/>
                </a:lnTo>
                <a:lnTo>
                  <a:pt x="21419" y="439"/>
                </a:lnTo>
                <a:lnTo>
                  <a:pt x="19054" y="439"/>
                </a:lnTo>
                <a:lnTo>
                  <a:pt x="15854" y="442"/>
                </a:lnTo>
                <a:lnTo>
                  <a:pt x="4904" y="445"/>
                </a:lnTo>
                <a:lnTo>
                  <a:pt x="2958" y="448"/>
                </a:lnTo>
                <a:lnTo>
                  <a:pt x="0" y="453"/>
                </a:lnTo>
                <a:lnTo>
                  <a:pt x="0" y="453"/>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4" y="2621"/>
                </a:lnTo>
                <a:lnTo>
                  <a:pt x="19768" y="2334"/>
                </a:lnTo>
                <a:lnTo>
                  <a:pt x="19763" y="2049"/>
                </a:lnTo>
                <a:lnTo>
                  <a:pt x="19751" y="1189"/>
                </a:lnTo>
                <a:lnTo>
                  <a:pt x="19745" y="903"/>
                </a:lnTo>
                <a:lnTo>
                  <a:pt x="19738" y="616"/>
                </a:lnTo>
                <a:lnTo>
                  <a:pt x="19054" y="439"/>
                </a:lnTo>
                <a:lnTo>
                  <a:pt x="21419" y="439"/>
                </a:lnTo>
                <a:lnTo>
                  <a:pt x="21419" y="903"/>
                </a:lnTo>
                <a:lnTo>
                  <a:pt x="21424" y="1081"/>
                </a:lnTo>
                <a:lnTo>
                  <a:pt x="21452" y="1654"/>
                </a:lnTo>
                <a:lnTo>
                  <a:pt x="21540" y="3372"/>
                </a:lnTo>
                <a:lnTo>
                  <a:pt x="21427" y="3540"/>
                </a:lnTo>
                <a:lnTo>
                  <a:pt x="21389" y="3707"/>
                </a:lnTo>
                <a:lnTo>
                  <a:pt x="21428" y="3873"/>
                </a:lnTo>
                <a:lnTo>
                  <a:pt x="21554" y="4040"/>
                </a:lnTo>
                <a:lnTo>
                  <a:pt x="21555" y="4603"/>
                </a:lnTo>
                <a:lnTo>
                  <a:pt x="21557" y="5394"/>
                </a:lnTo>
                <a:lnTo>
                  <a:pt x="21558" y="5730"/>
                </a:lnTo>
                <a:lnTo>
                  <a:pt x="21562" y="6294"/>
                </a:lnTo>
                <a:lnTo>
                  <a:pt x="21563" y="6576"/>
                </a:lnTo>
                <a:lnTo>
                  <a:pt x="21565" y="6856"/>
                </a:lnTo>
                <a:lnTo>
                  <a:pt x="21570"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4" y="21181"/>
                </a:lnTo>
                <a:lnTo>
                  <a:pt x="19267" y="21245"/>
                </a:lnTo>
                <a:lnTo>
                  <a:pt x="19382" y="21343"/>
                </a:lnTo>
                <a:lnTo>
                  <a:pt x="19335" y="21430"/>
                </a:lnTo>
                <a:lnTo>
                  <a:pt x="18298" y="21558"/>
                </a:lnTo>
                <a:lnTo>
                  <a:pt x="16194"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494848"/>
          </a:solidFill>
          <a:ln cap="flat" cmpd="sng">
            <a:noFill/>
            <a:prstDash val="solid"/>
            <a:miter/>
          </a:ln>
        </p:spPr>
      </p:sp>
      <p:sp>
        <p:nvSpPr>
          <p:cNvPr id="76" name="曲线"/>
          <p:cNvSpPr>
            <a:spLocks/>
          </p:cNvSpPr>
          <p:nvPr/>
        </p:nvSpPr>
        <p:spPr>
          <a:xfrm>
            <a:off x="488342" y="0"/>
            <a:ext cx="1080770" cy="1965960"/>
          </a:xfrm>
          <a:custGeom>
            <a:avLst/>
            <a:gdLst>
              <a:gd name="T1" fmla="*/ 0 w 21600"/>
              <a:gd name="T2" fmla="*/ 0 h 21600"/>
              <a:gd name="T3" fmla="*/ 21600 w 21600"/>
              <a:gd name="T4" fmla="*/ 21600 h 21600"/>
            </a:gdLst>
            <a:ahLst/>
            <a:cxn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7"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ap="flat" cmpd="sng">
            <a:noFill/>
            <a:prstDash val="solid"/>
            <a:miter/>
          </a:ln>
        </p:spPr>
      </p:sp>
    </p:spTree>
    <p:extLst>
      <p:ext uri="{BB962C8B-B14F-4D97-AF65-F5344CB8AC3E}">
        <p14:creationId xmlns="" xmlns:p14="http://schemas.microsoft.com/office/powerpoint/2010/main" val="18578858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文本框"/>
          <p:cNvSpPr>
            <a:spLocks noGrp="1"/>
          </p:cNvSpPr>
          <p:nvPr>
            <p:ph type="title"/>
          </p:nvPr>
        </p:nvSpPr>
        <p:spPr>
          <a:xfrm>
            <a:off x="1905000" y="876299"/>
            <a:ext cx="14020799" cy="10156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6600" b="0" i="0" u="none" strike="noStrike" kern="0" cap="none" spc="0" baseline="0">
                <a:solidFill>
                  <a:schemeClr val="tx1"/>
                </a:solidFill>
                <a:latin typeface="Arial Black" charset="0"/>
                <a:ea typeface="宋体" charset="0"/>
                <a:cs typeface="Arial Black" charset="0"/>
              </a:rPr>
              <a:t>Portfolio Design And Layout</a:t>
            </a:r>
            <a:endParaRPr lang="zh-CN" altLang="en-US" sz="6600" b="0" i="0" u="none" strike="noStrike" kern="0" cap="none" spc="0" baseline="0">
              <a:solidFill>
                <a:schemeClr val="tx1"/>
              </a:solidFill>
              <a:latin typeface="Arial Black" charset="0"/>
              <a:ea typeface="宋体" charset="0"/>
              <a:cs typeface="Arial Black" charset="0"/>
            </a:endParaRPr>
          </a:p>
        </p:txBody>
      </p:sp>
      <p:sp>
        <p:nvSpPr>
          <p:cNvPr id="78" name="文本框"/>
          <p:cNvSpPr>
            <a:spLocks noGrp="1"/>
          </p:cNvSpPr>
          <p:nvPr>
            <p:ph type="body" idx="1"/>
          </p:nvPr>
        </p:nvSpPr>
        <p:spPr>
          <a:xfrm>
            <a:off x="2133600" y="2095500"/>
            <a:ext cx="14401800" cy="7201972"/>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None/>
            </a:pPr>
            <a:r>
              <a:rPr lang="en-US" altLang="zh-CN" sz="3600" b="0" i="0" u="none" strike="noStrike" kern="0" cap="none" spc="0" baseline="0">
                <a:solidFill>
                  <a:srgbClr val="000000"/>
                </a:solidFill>
                <a:latin typeface="Times New Roman" pitchFamily="18" charset="0"/>
                <a:ea typeface="宋体" charset="0"/>
                <a:cs typeface="Times New Roman" pitchFamily="18" charset="0"/>
              </a:rPr>
              <a:t>A </a:t>
            </a:r>
            <a:r>
              <a:rPr lang="en-US" altLang="zh-CN" sz="3600" b="1" i="0" u="none" strike="noStrike" kern="0" cap="none" spc="0" baseline="0">
                <a:solidFill>
                  <a:srgbClr val="000000"/>
                </a:solidFill>
                <a:latin typeface="Times New Roman" pitchFamily="18" charset="0"/>
                <a:ea typeface="宋体" charset="0"/>
                <a:cs typeface="Times New Roman" pitchFamily="18" charset="0"/>
              </a:rPr>
              <a:t>portfolio design </a:t>
            </a:r>
            <a:r>
              <a:rPr lang="en-US" altLang="zh-CN" sz="3600" b="0" i="0" u="none" strike="noStrike" kern="0" cap="none" spc="0" baseline="0">
                <a:solidFill>
                  <a:srgbClr val="000000"/>
                </a:solidFill>
                <a:latin typeface="Times New Roman" pitchFamily="18" charset="0"/>
                <a:ea typeface="宋体" charset="0"/>
                <a:cs typeface="Times New Roman" pitchFamily="18" charset="0"/>
              </a:rPr>
              <a:t>is a webpage design in which an individual’s creative professional work is showcased. These webpage displays the  information like about me, skills, projects, resume, contact details, certificates earned in assessments in an organized manner.</a:t>
            </a:r>
          </a:p>
          <a:p>
            <a:pPr marL="0" indent="0" algn="just">
              <a:lnSpc>
                <a:spcPct val="100000"/>
              </a:lnSpc>
              <a:spcBef>
                <a:spcPts val="0"/>
              </a:spcBef>
              <a:spcAft>
                <a:spcPts val="0"/>
              </a:spcAft>
              <a:buFont typeface="Arial" pitchFamily="34" charset="0"/>
              <a:buChar char="•"/>
            </a:pPr>
            <a:r>
              <a:rPr lang="en-US" altLang="zh-CN" sz="3600" b="1" i="0" u="none" strike="noStrike" kern="0" cap="none" spc="0" baseline="0">
                <a:solidFill>
                  <a:srgbClr val="000000"/>
                </a:solidFill>
                <a:latin typeface="Times New Roman" pitchFamily="18" charset="0"/>
                <a:ea typeface="宋体" charset="0"/>
                <a:cs typeface="Times New Roman" pitchFamily="18" charset="0"/>
              </a:rPr>
              <a:t>About Me </a:t>
            </a:r>
            <a:r>
              <a:rPr lang="en-US" altLang="zh-CN" sz="3600" b="1" i="0" u="none" strike="noStrike" kern="0" cap="none" spc="0" baseline="0">
                <a:solidFill>
                  <a:srgbClr val="000000"/>
                </a:solidFill>
                <a:latin typeface="Times New Roman" pitchFamily="18" charset="0"/>
                <a:ea typeface="宋体" charset="0"/>
                <a:cs typeface="Times New Roman" pitchFamily="18" charset="0"/>
                <a:sym typeface="Wingdings" pitchFamily="2" charset="2"/>
              </a:rPr>
              <a:t> </a:t>
            </a:r>
            <a:r>
              <a:rPr lang="en-US" altLang="zh-CN" sz="3600" b="0" i="0" u="none" strike="noStrike" kern="0" cap="none" spc="0" baseline="0">
                <a:solidFill>
                  <a:srgbClr val="000000"/>
                </a:solidFill>
                <a:latin typeface="Times New Roman" pitchFamily="18" charset="0"/>
                <a:ea typeface="宋体" charset="0"/>
                <a:cs typeface="Times New Roman" pitchFamily="18" charset="0"/>
                <a:sym typeface="Wingdings" pitchFamily="2" charset="2"/>
              </a:rPr>
              <a:t>It shows the detailed information about the person one who designs the webpage.</a:t>
            </a:r>
          </a:p>
          <a:p>
            <a:pPr marL="0" indent="0" algn="just">
              <a:lnSpc>
                <a:spcPct val="100000"/>
              </a:lnSpc>
              <a:spcBef>
                <a:spcPts val="0"/>
              </a:spcBef>
              <a:spcAft>
                <a:spcPts val="0"/>
              </a:spcAft>
              <a:buFont typeface="Arial" pitchFamily="34" charset="0"/>
              <a:buChar char="•"/>
            </a:pPr>
            <a:r>
              <a:rPr lang="en-US" altLang="zh-CN" sz="3600" b="1" i="0" u="none" strike="noStrike" kern="0" cap="none" spc="0" baseline="0">
                <a:solidFill>
                  <a:srgbClr val="000000"/>
                </a:solidFill>
                <a:latin typeface="Times New Roman" pitchFamily="18" charset="0"/>
                <a:ea typeface="宋体" charset="0"/>
                <a:cs typeface="Times New Roman" pitchFamily="18" charset="0"/>
                <a:sym typeface="Wingdings" pitchFamily="2" charset="2"/>
              </a:rPr>
              <a:t>Skills  </a:t>
            </a:r>
            <a:r>
              <a:rPr lang="en-US" altLang="zh-CN" sz="3600" b="0" i="0" u="none" strike="noStrike" kern="0" cap="none" spc="0" baseline="0">
                <a:solidFill>
                  <a:srgbClr val="000000"/>
                </a:solidFill>
                <a:latin typeface="Times New Roman" pitchFamily="18" charset="0"/>
                <a:ea typeface="宋体" charset="0"/>
                <a:cs typeface="Times New Roman" pitchFamily="18" charset="0"/>
                <a:sym typeface="Wingdings" pitchFamily="2" charset="2"/>
              </a:rPr>
              <a:t>Skills part shows the skills that the person learned till now in technical manner.</a:t>
            </a:r>
          </a:p>
          <a:p>
            <a:pPr marL="0" indent="0" algn="just">
              <a:lnSpc>
                <a:spcPct val="100000"/>
              </a:lnSpc>
              <a:spcBef>
                <a:spcPts val="0"/>
              </a:spcBef>
              <a:spcAft>
                <a:spcPts val="0"/>
              </a:spcAft>
              <a:buFont typeface="Arial" pitchFamily="34" charset="0"/>
              <a:buChar char="•"/>
            </a:pPr>
            <a:r>
              <a:rPr lang="en-US" altLang="zh-CN" sz="3600" b="1" i="0" u="none" strike="noStrike" kern="0" cap="none" spc="0" baseline="0">
                <a:solidFill>
                  <a:srgbClr val="000000"/>
                </a:solidFill>
                <a:latin typeface="Times New Roman" pitchFamily="18" charset="0"/>
                <a:ea typeface="宋体" charset="0"/>
                <a:cs typeface="Times New Roman" pitchFamily="18" charset="0"/>
                <a:sym typeface="Wingdings" pitchFamily="2" charset="2"/>
              </a:rPr>
              <a:t>Projects  </a:t>
            </a:r>
            <a:r>
              <a:rPr lang="en-US" altLang="zh-CN" sz="3600" b="0" i="0" u="none" strike="noStrike" kern="0" cap="none" spc="0" baseline="0">
                <a:solidFill>
                  <a:srgbClr val="000000"/>
                </a:solidFill>
                <a:latin typeface="Times New Roman" pitchFamily="18" charset="0"/>
                <a:ea typeface="宋体" charset="0"/>
                <a:cs typeface="Times New Roman" pitchFamily="18" charset="0"/>
                <a:sym typeface="Wingdings" pitchFamily="2" charset="2"/>
              </a:rPr>
              <a:t>Projects says about the about work completed by the individual during their college period and in working period.</a:t>
            </a:r>
          </a:p>
          <a:p>
            <a:pPr marL="0" indent="0" algn="just">
              <a:lnSpc>
                <a:spcPct val="100000"/>
              </a:lnSpc>
              <a:spcBef>
                <a:spcPts val="0"/>
              </a:spcBef>
              <a:spcAft>
                <a:spcPts val="0"/>
              </a:spcAft>
              <a:buFont typeface="Arial" pitchFamily="34" charset="0"/>
              <a:buChar char="•"/>
            </a:pPr>
            <a:r>
              <a:rPr lang="en-US" altLang="zh-CN" sz="3600" b="1" i="0" u="none" strike="noStrike" kern="0" cap="none" spc="0" baseline="0">
                <a:solidFill>
                  <a:srgbClr val="000000"/>
                </a:solidFill>
                <a:latin typeface="Times New Roman" pitchFamily="18" charset="0"/>
                <a:ea typeface="宋体" charset="0"/>
                <a:cs typeface="Times New Roman" pitchFamily="18" charset="0"/>
                <a:sym typeface="Wingdings" pitchFamily="2" charset="2"/>
              </a:rPr>
              <a:t>Resume  </a:t>
            </a:r>
            <a:r>
              <a:rPr lang="en-US" altLang="zh-CN" sz="3600" b="0" i="0" u="none" strike="noStrike" kern="0" cap="none" spc="0" baseline="0">
                <a:solidFill>
                  <a:srgbClr val="000000"/>
                </a:solidFill>
                <a:latin typeface="Times New Roman" pitchFamily="18" charset="0"/>
                <a:ea typeface="宋体" charset="0"/>
                <a:cs typeface="Times New Roman" pitchFamily="18" charset="0"/>
                <a:sym typeface="Wingdings" pitchFamily="2" charset="2"/>
              </a:rPr>
              <a:t>It is used to download or to view the curriculum vitae or resume of the person.</a:t>
            </a:r>
          </a:p>
          <a:p>
            <a:pPr marL="0" indent="0" algn="just">
              <a:lnSpc>
                <a:spcPct val="100000"/>
              </a:lnSpc>
              <a:spcBef>
                <a:spcPts val="0"/>
              </a:spcBef>
              <a:spcAft>
                <a:spcPts val="0"/>
              </a:spcAft>
              <a:buFont typeface="Arial" pitchFamily="34" charset="0"/>
              <a:buChar char="•"/>
            </a:pPr>
            <a:r>
              <a:rPr lang="en-US" altLang="zh-CN" sz="3600" b="1" i="0" u="none" strike="noStrike" kern="0" cap="none" spc="0" baseline="0">
                <a:solidFill>
                  <a:srgbClr val="000000"/>
                </a:solidFill>
                <a:latin typeface="Times New Roman" pitchFamily="18" charset="0"/>
                <a:ea typeface="宋体" charset="0"/>
                <a:cs typeface="Times New Roman" pitchFamily="18" charset="0"/>
                <a:sym typeface="Wingdings" pitchFamily="2" charset="2"/>
              </a:rPr>
              <a:t>Contact Details  </a:t>
            </a:r>
            <a:r>
              <a:rPr lang="en-US" altLang="zh-CN" sz="3600" b="0" i="0" u="none" strike="noStrike" kern="0" cap="none" spc="0" baseline="0">
                <a:solidFill>
                  <a:srgbClr val="000000"/>
                </a:solidFill>
                <a:latin typeface="Times New Roman" pitchFamily="18" charset="0"/>
                <a:ea typeface="宋体" charset="0"/>
                <a:cs typeface="Times New Roman" pitchFamily="18" charset="0"/>
                <a:sym typeface="Wingdings" pitchFamily="2" charset="2"/>
              </a:rPr>
              <a:t>It gives the information about the contacts of the creator.</a:t>
            </a:r>
            <a:endParaRPr lang="zh-CN" altLang="en-US" sz="3600" b="1" i="0" u="none" strike="noStrike" kern="0" cap="none" spc="0" baseline="0">
              <a:solidFill>
                <a:schemeClr val="tx1"/>
              </a:solidFill>
              <a:latin typeface="Times New Roman" pitchFamily="18" charset="0"/>
              <a:ea typeface="宋体" charset="0"/>
              <a:cs typeface="Times New Roman" pitchFamily="18" charset="0"/>
            </a:endParaRPr>
          </a:p>
        </p:txBody>
      </p:sp>
      <p:sp>
        <p:nvSpPr>
          <p:cNvPr id="79" name="曲线"/>
          <p:cNvSpPr>
            <a:spLocks/>
          </p:cNvSpPr>
          <p:nvPr/>
        </p:nvSpPr>
        <p:spPr>
          <a:xfrm>
            <a:off x="16718940" y="0"/>
            <a:ext cx="1080768" cy="1965960"/>
          </a:xfrm>
          <a:custGeom>
            <a:avLst/>
            <a:gdLst>
              <a:gd name="T1" fmla="*/ 0 w 21600"/>
              <a:gd name="T2" fmla="*/ 0 h 21600"/>
              <a:gd name="T3" fmla="*/ 21600 w 21600"/>
              <a:gd name="T4" fmla="*/ 21600 h 21600"/>
            </a:gdLst>
            <a:ahLst/>
            <a:cxnLst/>
            <a:rect l="T1" t="T2" r="T3" b="T4"/>
            <a:pathLst>
              <a:path w="21600" h="21600">
                <a:moveTo>
                  <a:pt x="12538" y="21593"/>
                </a:moveTo>
                <a:lnTo>
                  <a:pt x="9059" y="21593"/>
                </a:lnTo>
                <a:lnTo>
                  <a:pt x="8749" y="21585"/>
                </a:lnTo>
                <a:lnTo>
                  <a:pt x="7805" y="21508"/>
                </a:lnTo>
                <a:lnTo>
                  <a:pt x="6883" y="21380"/>
                </a:lnTo>
                <a:lnTo>
                  <a:pt x="5993" y="21205"/>
                </a:lnTo>
                <a:lnTo>
                  <a:pt x="5135" y="20982"/>
                </a:lnTo>
                <a:lnTo>
                  <a:pt x="4322" y="20714"/>
                </a:lnTo>
                <a:lnTo>
                  <a:pt x="3554" y="20402"/>
                </a:lnTo>
                <a:lnTo>
                  <a:pt x="2843" y="20048"/>
                </a:lnTo>
                <a:lnTo>
                  <a:pt x="2197" y="19656"/>
                </a:lnTo>
                <a:lnTo>
                  <a:pt x="1630" y="19235"/>
                </a:lnTo>
                <a:lnTo>
                  <a:pt x="1143" y="18787"/>
                </a:lnTo>
                <a:lnTo>
                  <a:pt x="738" y="18316"/>
                </a:lnTo>
                <a:lnTo>
                  <a:pt x="418" y="17826"/>
                </a:lnTo>
                <a:lnTo>
                  <a:pt x="188" y="17320"/>
                </a:lnTo>
                <a:lnTo>
                  <a:pt x="47" y="16801"/>
                </a:lnTo>
                <a:lnTo>
                  <a:pt x="0" y="16274"/>
                </a:lnTo>
                <a:lnTo>
                  <a:pt x="0" y="0"/>
                </a:lnTo>
                <a:lnTo>
                  <a:pt x="21598" y="0"/>
                </a:lnTo>
                <a:lnTo>
                  <a:pt x="21598" y="16274"/>
                </a:lnTo>
                <a:lnTo>
                  <a:pt x="21550" y="16801"/>
                </a:lnTo>
                <a:lnTo>
                  <a:pt x="21410" y="17320"/>
                </a:lnTo>
                <a:lnTo>
                  <a:pt x="21179" y="17826"/>
                </a:lnTo>
                <a:lnTo>
                  <a:pt x="20859" y="18316"/>
                </a:lnTo>
                <a:lnTo>
                  <a:pt x="20455" y="18787"/>
                </a:lnTo>
                <a:lnTo>
                  <a:pt x="19967" y="19235"/>
                </a:lnTo>
                <a:lnTo>
                  <a:pt x="19400" y="19656"/>
                </a:lnTo>
                <a:lnTo>
                  <a:pt x="18754" y="20048"/>
                </a:lnTo>
                <a:lnTo>
                  <a:pt x="18043" y="20402"/>
                </a:lnTo>
                <a:lnTo>
                  <a:pt x="17275" y="20714"/>
                </a:lnTo>
                <a:lnTo>
                  <a:pt x="16461" y="20982"/>
                </a:lnTo>
                <a:lnTo>
                  <a:pt x="15604" y="21205"/>
                </a:lnTo>
                <a:lnTo>
                  <a:pt x="14713" y="21380"/>
                </a:lnTo>
                <a:lnTo>
                  <a:pt x="13792" y="21508"/>
                </a:lnTo>
                <a:lnTo>
                  <a:pt x="12848" y="21585"/>
                </a:lnTo>
                <a:lnTo>
                  <a:pt x="12538" y="21593"/>
                </a:lnTo>
                <a:close/>
              </a:path>
            </a:pathLst>
          </a:custGeom>
          <a:solidFill>
            <a:srgbClr val="FAE7BC"/>
          </a:solidFill>
          <a:ln cap="flat" cmpd="sng">
            <a:noFill/>
            <a:prstDash val="solid"/>
            <a:miter/>
          </a:ln>
        </p:spPr>
      </p:sp>
      <p:sp>
        <p:nvSpPr>
          <p:cNvPr id="80" name="曲线"/>
          <p:cNvSpPr>
            <a:spLocks/>
          </p:cNvSpPr>
          <p:nvPr/>
        </p:nvSpPr>
        <p:spPr>
          <a:xfrm>
            <a:off x="17263020" y="3089010"/>
            <a:ext cx="1025525" cy="3916045"/>
          </a:xfrm>
          <a:custGeom>
            <a:avLst/>
            <a:gdLst>
              <a:gd name="T1" fmla="*/ 0 w 21600"/>
              <a:gd name="T2" fmla="*/ 0 h 21600"/>
              <a:gd name="T3" fmla="*/ 21600 w 21600"/>
              <a:gd name="T4" fmla="*/ 21600 h 21600"/>
            </a:gdLst>
            <a:ahLst/>
            <a:cxnLst/>
            <a:rect l="T1" t="T2" r="T3" b="T4"/>
            <a:pathLst>
              <a:path w="21600" h="21600">
                <a:moveTo>
                  <a:pt x="21588" y="453"/>
                </a:moveTo>
                <a:lnTo>
                  <a:pt x="21588" y="5"/>
                </a:lnTo>
                <a:lnTo>
                  <a:pt x="16371" y="3"/>
                </a:lnTo>
                <a:lnTo>
                  <a:pt x="1461" y="0"/>
                </a:lnTo>
                <a:lnTo>
                  <a:pt x="771" y="8"/>
                </a:lnTo>
                <a:lnTo>
                  <a:pt x="385" y="53"/>
                </a:lnTo>
                <a:lnTo>
                  <a:pt x="218" y="155"/>
                </a:lnTo>
                <a:lnTo>
                  <a:pt x="181" y="340"/>
                </a:lnTo>
                <a:lnTo>
                  <a:pt x="179" y="439"/>
                </a:lnTo>
                <a:lnTo>
                  <a:pt x="2552" y="439"/>
                </a:lnTo>
                <a:lnTo>
                  <a:pt x="5759" y="442"/>
                </a:lnTo>
                <a:lnTo>
                  <a:pt x="16740" y="445"/>
                </a:lnTo>
                <a:lnTo>
                  <a:pt x="18690" y="448"/>
                </a:lnTo>
                <a:lnTo>
                  <a:pt x="21588" y="453"/>
                </a:lnTo>
                <a:lnTo>
                  <a:pt x="21588" y="453"/>
                </a:lnTo>
              </a:path>
              <a:path w="21600" h="21600">
                <a:moveTo>
                  <a:pt x="791" y="8732"/>
                </a:moveTo>
                <a:lnTo>
                  <a:pt x="1163" y="8710"/>
                </a:lnTo>
                <a:lnTo>
                  <a:pt x="1461" y="8643"/>
                </a:lnTo>
                <a:lnTo>
                  <a:pt x="1659" y="8537"/>
                </a:lnTo>
                <a:lnTo>
                  <a:pt x="1732" y="8402"/>
                </a:lnTo>
                <a:lnTo>
                  <a:pt x="1729" y="5121"/>
                </a:lnTo>
                <a:lnTo>
                  <a:pt x="1734" y="4847"/>
                </a:lnTo>
                <a:lnTo>
                  <a:pt x="1741" y="4603"/>
                </a:lnTo>
                <a:lnTo>
                  <a:pt x="1749" y="4301"/>
                </a:lnTo>
                <a:lnTo>
                  <a:pt x="1760" y="4040"/>
                </a:lnTo>
                <a:lnTo>
                  <a:pt x="1774" y="3754"/>
                </a:lnTo>
                <a:lnTo>
                  <a:pt x="1791" y="3481"/>
                </a:lnTo>
                <a:lnTo>
                  <a:pt x="1806" y="3194"/>
                </a:lnTo>
                <a:lnTo>
                  <a:pt x="1818" y="2908"/>
                </a:lnTo>
                <a:lnTo>
                  <a:pt x="1829" y="2621"/>
                </a:lnTo>
                <a:lnTo>
                  <a:pt x="1835" y="2334"/>
                </a:lnTo>
                <a:lnTo>
                  <a:pt x="1840" y="2049"/>
                </a:lnTo>
                <a:lnTo>
                  <a:pt x="1852" y="1189"/>
                </a:lnTo>
                <a:lnTo>
                  <a:pt x="1858" y="903"/>
                </a:lnTo>
                <a:lnTo>
                  <a:pt x="1864" y="616"/>
                </a:lnTo>
                <a:lnTo>
                  <a:pt x="2552" y="439"/>
                </a:lnTo>
                <a:lnTo>
                  <a:pt x="179" y="439"/>
                </a:lnTo>
                <a:lnTo>
                  <a:pt x="178" y="903"/>
                </a:lnTo>
                <a:lnTo>
                  <a:pt x="174" y="1081"/>
                </a:lnTo>
                <a:lnTo>
                  <a:pt x="147" y="1654"/>
                </a:lnTo>
                <a:lnTo>
                  <a:pt x="59" y="3373"/>
                </a:lnTo>
                <a:lnTo>
                  <a:pt x="171" y="3540"/>
                </a:lnTo>
                <a:lnTo>
                  <a:pt x="209" y="3707"/>
                </a:lnTo>
                <a:lnTo>
                  <a:pt x="170" y="3873"/>
                </a:lnTo>
                <a:lnTo>
                  <a:pt x="45" y="4040"/>
                </a:lnTo>
                <a:lnTo>
                  <a:pt x="43" y="4603"/>
                </a:lnTo>
                <a:lnTo>
                  <a:pt x="40" y="5394"/>
                </a:lnTo>
                <a:lnTo>
                  <a:pt x="40" y="5729"/>
                </a:lnTo>
                <a:lnTo>
                  <a:pt x="36" y="6294"/>
                </a:lnTo>
                <a:lnTo>
                  <a:pt x="34" y="6575"/>
                </a:lnTo>
                <a:lnTo>
                  <a:pt x="32" y="6856"/>
                </a:lnTo>
                <a:lnTo>
                  <a:pt x="28" y="7421"/>
                </a:lnTo>
                <a:lnTo>
                  <a:pt x="24" y="7701"/>
                </a:lnTo>
                <a:lnTo>
                  <a:pt x="0" y="7942"/>
                </a:lnTo>
                <a:lnTo>
                  <a:pt x="0" y="8543"/>
                </a:lnTo>
                <a:lnTo>
                  <a:pt x="160" y="8637"/>
                </a:lnTo>
                <a:lnTo>
                  <a:pt x="438" y="8705"/>
                </a:lnTo>
                <a:lnTo>
                  <a:pt x="791" y="8732"/>
                </a:lnTo>
                <a:lnTo>
                  <a:pt x="791" y="8732"/>
                </a:lnTo>
              </a:path>
              <a:path w="21600" h="21600">
                <a:moveTo>
                  <a:pt x="21588" y="21597"/>
                </a:moveTo>
                <a:lnTo>
                  <a:pt x="21588" y="21143"/>
                </a:lnTo>
                <a:lnTo>
                  <a:pt x="6610" y="21141"/>
                </a:lnTo>
                <a:lnTo>
                  <a:pt x="3948" y="21141"/>
                </a:lnTo>
                <a:lnTo>
                  <a:pt x="3278" y="21138"/>
                </a:lnTo>
                <a:lnTo>
                  <a:pt x="2879" y="21146"/>
                </a:lnTo>
                <a:lnTo>
                  <a:pt x="2561" y="21180"/>
                </a:lnTo>
                <a:lnTo>
                  <a:pt x="2337" y="21244"/>
                </a:lnTo>
                <a:lnTo>
                  <a:pt x="2223" y="21343"/>
                </a:lnTo>
                <a:lnTo>
                  <a:pt x="2269" y="21428"/>
                </a:lnTo>
                <a:lnTo>
                  <a:pt x="3308" y="21557"/>
                </a:lnTo>
                <a:lnTo>
                  <a:pt x="5419" y="21574"/>
                </a:lnTo>
                <a:lnTo>
                  <a:pt x="9502" y="21587"/>
                </a:lnTo>
                <a:lnTo>
                  <a:pt x="17022" y="21587"/>
                </a:lnTo>
                <a:lnTo>
                  <a:pt x="21588" y="21597"/>
                </a:lnTo>
                <a:lnTo>
                  <a:pt x="21588" y="21597"/>
                </a:lnTo>
              </a:path>
              <a:path w="21600" h="21600">
                <a:moveTo>
                  <a:pt x="4683" y="21141"/>
                </a:moveTo>
                <a:lnTo>
                  <a:pt x="6744" y="21141"/>
                </a:lnTo>
                <a:lnTo>
                  <a:pt x="6071" y="21139"/>
                </a:lnTo>
                <a:lnTo>
                  <a:pt x="5385" y="21139"/>
                </a:lnTo>
                <a:lnTo>
                  <a:pt x="4683" y="21141"/>
                </a:lnTo>
                <a:close/>
              </a:path>
            </a:pathLst>
          </a:custGeom>
          <a:solidFill>
            <a:srgbClr val="494848"/>
          </a:solidFill>
          <a:ln cap="flat" cmpd="sng">
            <a:noFill/>
            <a:prstDash val="solid"/>
            <a:miter/>
          </a:ln>
        </p:spPr>
      </p:sp>
      <p:sp>
        <p:nvSpPr>
          <p:cNvPr id="81" name="曲线"/>
          <p:cNvSpPr>
            <a:spLocks/>
          </p:cNvSpPr>
          <p:nvPr/>
        </p:nvSpPr>
        <p:spPr>
          <a:xfrm>
            <a:off x="0" y="3089010"/>
            <a:ext cx="1028700" cy="3916045"/>
          </a:xfrm>
          <a:custGeom>
            <a:avLst/>
            <a:gdLst>
              <a:gd name="T1" fmla="*/ 0 w 21600"/>
              <a:gd name="T2" fmla="*/ 0 h 21600"/>
              <a:gd name="T3" fmla="*/ 21600 w 21600"/>
              <a:gd name="T4" fmla="*/ 21600 h 21600"/>
            </a:gdLst>
            <a:ahLst/>
            <a:cxnLst/>
            <a:rect l="T1" t="T2" r="T3" b="T4"/>
            <a:pathLst>
              <a:path w="21600" h="21600">
                <a:moveTo>
                  <a:pt x="0" y="453"/>
                </a:moveTo>
                <a:lnTo>
                  <a:pt x="0" y="7"/>
                </a:lnTo>
                <a:lnTo>
                  <a:pt x="650" y="5"/>
                </a:lnTo>
                <a:lnTo>
                  <a:pt x="5271" y="2"/>
                </a:lnTo>
                <a:lnTo>
                  <a:pt x="20141" y="0"/>
                </a:lnTo>
                <a:lnTo>
                  <a:pt x="20830" y="8"/>
                </a:lnTo>
                <a:lnTo>
                  <a:pt x="21214" y="53"/>
                </a:lnTo>
                <a:lnTo>
                  <a:pt x="21381" y="155"/>
                </a:lnTo>
                <a:lnTo>
                  <a:pt x="21419" y="340"/>
                </a:lnTo>
                <a:lnTo>
                  <a:pt x="21419" y="439"/>
                </a:lnTo>
                <a:lnTo>
                  <a:pt x="19054" y="439"/>
                </a:lnTo>
                <a:lnTo>
                  <a:pt x="15854" y="442"/>
                </a:lnTo>
                <a:lnTo>
                  <a:pt x="4904" y="445"/>
                </a:lnTo>
                <a:lnTo>
                  <a:pt x="2958" y="448"/>
                </a:lnTo>
                <a:lnTo>
                  <a:pt x="0" y="453"/>
                </a:lnTo>
                <a:lnTo>
                  <a:pt x="0" y="453"/>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4" y="2621"/>
                </a:lnTo>
                <a:lnTo>
                  <a:pt x="19768" y="2334"/>
                </a:lnTo>
                <a:lnTo>
                  <a:pt x="19763" y="2049"/>
                </a:lnTo>
                <a:lnTo>
                  <a:pt x="19751" y="1189"/>
                </a:lnTo>
                <a:lnTo>
                  <a:pt x="19745" y="903"/>
                </a:lnTo>
                <a:lnTo>
                  <a:pt x="19738" y="616"/>
                </a:lnTo>
                <a:lnTo>
                  <a:pt x="19054" y="439"/>
                </a:lnTo>
                <a:lnTo>
                  <a:pt x="21419" y="439"/>
                </a:lnTo>
                <a:lnTo>
                  <a:pt x="21419" y="903"/>
                </a:lnTo>
                <a:lnTo>
                  <a:pt x="21424" y="1081"/>
                </a:lnTo>
                <a:lnTo>
                  <a:pt x="21452" y="1654"/>
                </a:lnTo>
                <a:lnTo>
                  <a:pt x="21540" y="3372"/>
                </a:lnTo>
                <a:lnTo>
                  <a:pt x="21427" y="3540"/>
                </a:lnTo>
                <a:lnTo>
                  <a:pt x="21389" y="3707"/>
                </a:lnTo>
                <a:lnTo>
                  <a:pt x="21428" y="3873"/>
                </a:lnTo>
                <a:lnTo>
                  <a:pt x="21554" y="4040"/>
                </a:lnTo>
                <a:lnTo>
                  <a:pt x="21555" y="4603"/>
                </a:lnTo>
                <a:lnTo>
                  <a:pt x="21557" y="5394"/>
                </a:lnTo>
                <a:lnTo>
                  <a:pt x="21558" y="5730"/>
                </a:lnTo>
                <a:lnTo>
                  <a:pt x="21562" y="6294"/>
                </a:lnTo>
                <a:lnTo>
                  <a:pt x="21563" y="6576"/>
                </a:lnTo>
                <a:lnTo>
                  <a:pt x="21565" y="6856"/>
                </a:lnTo>
                <a:lnTo>
                  <a:pt x="21570"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4" y="21181"/>
                </a:lnTo>
                <a:lnTo>
                  <a:pt x="19267" y="21245"/>
                </a:lnTo>
                <a:lnTo>
                  <a:pt x="19382" y="21343"/>
                </a:lnTo>
                <a:lnTo>
                  <a:pt x="19335" y="21430"/>
                </a:lnTo>
                <a:lnTo>
                  <a:pt x="18298" y="21558"/>
                </a:lnTo>
                <a:lnTo>
                  <a:pt x="16194"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494848"/>
          </a:solidFill>
          <a:ln cap="flat" cmpd="sng">
            <a:noFill/>
            <a:prstDash val="solid"/>
            <a:miter/>
          </a:ln>
        </p:spPr>
      </p:sp>
      <p:sp>
        <p:nvSpPr>
          <p:cNvPr id="82" name="曲线"/>
          <p:cNvSpPr>
            <a:spLocks/>
          </p:cNvSpPr>
          <p:nvPr/>
        </p:nvSpPr>
        <p:spPr>
          <a:xfrm>
            <a:off x="488342" y="0"/>
            <a:ext cx="1080770" cy="1965960"/>
          </a:xfrm>
          <a:custGeom>
            <a:avLst/>
            <a:gdLst>
              <a:gd name="T1" fmla="*/ 0 w 21600"/>
              <a:gd name="T2" fmla="*/ 0 h 21600"/>
              <a:gd name="T3" fmla="*/ 21600 w 21600"/>
              <a:gd name="T4" fmla="*/ 21600 h 21600"/>
            </a:gdLst>
            <a:ahLst/>
            <a:cxn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7"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ap="flat" cmpd="sng">
            <a:noFill/>
            <a:prstDash val="solid"/>
            <a:miter/>
          </a:ln>
        </p:spPr>
      </p:sp>
    </p:spTree>
    <p:extLst>
      <p:ext uri="{BB962C8B-B14F-4D97-AF65-F5344CB8AC3E}">
        <p14:creationId xmlns="" xmlns:p14="http://schemas.microsoft.com/office/powerpoint/2010/main" val="1766769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 name="文本框"/>
          <p:cNvSpPr>
            <a:spLocks noGrp="1"/>
          </p:cNvSpPr>
          <p:nvPr>
            <p:ph type="title"/>
          </p:nvPr>
        </p:nvSpPr>
        <p:spPr>
          <a:xfrm>
            <a:off x="1905000" y="876299"/>
            <a:ext cx="14020799" cy="1015663"/>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l">
              <a:lnSpc>
                <a:spcPct val="100000"/>
              </a:lnSpc>
              <a:spcBef>
                <a:spcPts val="0"/>
              </a:spcBef>
              <a:spcAft>
                <a:spcPts val="0"/>
              </a:spcAft>
              <a:buNone/>
            </a:pPr>
            <a:r>
              <a:rPr lang="en-US" altLang="zh-CN" sz="6600" b="0" i="0" u="none" strike="noStrike" kern="0" cap="none" spc="0" baseline="0">
                <a:solidFill>
                  <a:schemeClr val="tx1"/>
                </a:solidFill>
                <a:latin typeface="Arial Black" charset="0"/>
                <a:ea typeface="宋体" charset="0"/>
                <a:cs typeface="Arial Black" charset="0"/>
              </a:rPr>
              <a:t>Features and Functionality</a:t>
            </a:r>
            <a:endParaRPr lang="zh-CN" altLang="en-US" sz="6600" b="0" i="0" u="none" strike="noStrike" kern="0" cap="none" spc="0" baseline="0">
              <a:solidFill>
                <a:schemeClr val="tx1"/>
              </a:solidFill>
              <a:latin typeface="Arial Black" charset="0"/>
              <a:ea typeface="宋体" charset="0"/>
              <a:cs typeface="Arial Black" charset="0"/>
            </a:endParaRPr>
          </a:p>
        </p:txBody>
      </p:sp>
      <p:sp>
        <p:nvSpPr>
          <p:cNvPr id="84" name="文本框"/>
          <p:cNvSpPr>
            <a:spLocks noGrp="1"/>
          </p:cNvSpPr>
          <p:nvPr>
            <p:ph type="body" idx="1"/>
          </p:nvPr>
        </p:nvSpPr>
        <p:spPr>
          <a:xfrm>
            <a:off x="1524000" y="2095501"/>
            <a:ext cx="15011399" cy="4038600"/>
          </a:xfrm>
          <a:prstGeom prst="rect">
            <a:avLst/>
          </a:prstGeom>
          <a:noFill/>
          <a:ln w="12700" cap="flat" cmpd="sng">
            <a:noFill/>
            <a:prstDash val="solid"/>
            <a:miter/>
          </a:ln>
        </p:spPr>
        <p:txBody>
          <a:bodyPr vert="horz" wrap="square" lIns="91440" tIns="45720" rIns="91440" bIns="45720" anchor="t" anchorCtr="0">
            <a:prstTxWarp prst="textNoShape">
              <a:avLst/>
            </a:prstTxWarp>
          </a:bodyPr>
          <a:lstStyle/>
          <a:p>
            <a:pPr marL="0" indent="0" algn="just">
              <a:lnSpc>
                <a:spcPct val="100000"/>
              </a:lnSpc>
              <a:spcBef>
                <a:spcPts val="0"/>
              </a:spcBef>
              <a:spcAft>
                <a:spcPts val="0"/>
              </a:spcAft>
              <a:buFont typeface="Arial" pitchFamily="34" charset="0"/>
              <a:buChar char="•"/>
            </a:pPr>
            <a:r>
              <a:rPr lang="en-US" altLang="zh-CN" sz="3600" b="1" i="0" u="none" strike="noStrike" kern="0" cap="none" spc="0" baseline="0">
                <a:solidFill>
                  <a:schemeClr val="tx1"/>
                </a:solidFill>
                <a:latin typeface="Arial" pitchFamily="34" charset="0"/>
                <a:ea typeface="宋体" charset="0"/>
                <a:cs typeface="Arial" pitchFamily="34" charset="0"/>
              </a:rPr>
              <a:t>Features and functionality </a:t>
            </a:r>
            <a:r>
              <a:rPr lang="en-US" altLang="zh-CN" sz="3600" b="0" i="0" u="none" strike="noStrike" kern="0" cap="none" spc="0" baseline="0">
                <a:solidFill>
                  <a:schemeClr val="tx1"/>
                </a:solidFill>
                <a:latin typeface="Arial" pitchFamily="34" charset="0"/>
                <a:ea typeface="宋体" charset="0"/>
                <a:cs typeface="Arial" pitchFamily="34" charset="0"/>
              </a:rPr>
              <a:t>are both important aspects of a product or service, but they serve different purposes. </a:t>
            </a:r>
          </a:p>
          <a:p>
            <a:pPr marL="0" indent="0" algn="just">
              <a:lnSpc>
                <a:spcPct val="100000"/>
              </a:lnSpc>
              <a:spcBef>
                <a:spcPts val="0"/>
              </a:spcBef>
              <a:spcAft>
                <a:spcPts val="0"/>
              </a:spcAft>
              <a:buFont typeface="Arial" pitchFamily="34" charset="0"/>
              <a:buChar char="•"/>
            </a:pPr>
            <a:r>
              <a:rPr lang="en-US" altLang="zh-CN" sz="3600" b="0" i="0" u="none" strike="noStrike" kern="0" cap="none" spc="0" baseline="0">
                <a:solidFill>
                  <a:schemeClr val="tx1"/>
                </a:solidFill>
                <a:latin typeface="Arial" pitchFamily="34" charset="0"/>
                <a:ea typeface="宋体" charset="0"/>
                <a:cs typeface="Arial" pitchFamily="34" charset="0"/>
              </a:rPr>
              <a:t>Features refer to specific characteristics or capabilities that a product offers. </a:t>
            </a:r>
          </a:p>
          <a:p>
            <a:pPr marL="0" indent="0" algn="just">
              <a:lnSpc>
                <a:spcPct val="100000"/>
              </a:lnSpc>
              <a:spcBef>
                <a:spcPts val="0"/>
              </a:spcBef>
              <a:spcAft>
                <a:spcPts val="0"/>
              </a:spcAft>
              <a:buFont typeface="Arial" pitchFamily="34" charset="0"/>
              <a:buChar char="•"/>
            </a:pPr>
            <a:r>
              <a:rPr lang="en-US" altLang="zh-CN" sz="3600" b="0" i="0" u="none" strike="noStrike" kern="0" cap="none" spc="0" baseline="0">
                <a:solidFill>
                  <a:schemeClr val="tx1"/>
                </a:solidFill>
                <a:latin typeface="Arial" pitchFamily="34" charset="0"/>
                <a:ea typeface="宋体" charset="0"/>
                <a:cs typeface="Arial" pitchFamily="34" charset="0"/>
              </a:rPr>
              <a:t>Functionality, on the other hand, refers to how well those features work together to provide a seamless user experience. In essence, features are what a product has, while functionality is how well it works.</a:t>
            </a:r>
            <a:endParaRPr lang="zh-CN" altLang="en-US" sz="3600" b="0" i="0" u="none" strike="noStrike" kern="0" cap="none" spc="0" baseline="0">
              <a:solidFill>
                <a:schemeClr val="tx1"/>
              </a:solidFill>
              <a:latin typeface="Times New Roman" pitchFamily="18" charset="0"/>
              <a:ea typeface="宋体" charset="0"/>
              <a:cs typeface="Times New Roman" pitchFamily="18" charset="0"/>
            </a:endParaRPr>
          </a:p>
        </p:txBody>
      </p:sp>
      <p:sp>
        <p:nvSpPr>
          <p:cNvPr id="85" name="曲线"/>
          <p:cNvSpPr>
            <a:spLocks/>
          </p:cNvSpPr>
          <p:nvPr/>
        </p:nvSpPr>
        <p:spPr>
          <a:xfrm>
            <a:off x="16718940" y="0"/>
            <a:ext cx="1080768" cy="1965960"/>
          </a:xfrm>
          <a:custGeom>
            <a:avLst/>
            <a:gdLst>
              <a:gd name="T1" fmla="*/ 0 w 21600"/>
              <a:gd name="T2" fmla="*/ 0 h 21600"/>
              <a:gd name="T3" fmla="*/ 21600 w 21600"/>
              <a:gd name="T4" fmla="*/ 21600 h 21600"/>
            </a:gdLst>
            <a:ahLst/>
            <a:cxnLst/>
            <a:rect l="T1" t="T2" r="T3" b="T4"/>
            <a:pathLst>
              <a:path w="21600" h="21600">
                <a:moveTo>
                  <a:pt x="12538" y="21593"/>
                </a:moveTo>
                <a:lnTo>
                  <a:pt x="9059" y="21593"/>
                </a:lnTo>
                <a:lnTo>
                  <a:pt x="8749" y="21585"/>
                </a:lnTo>
                <a:lnTo>
                  <a:pt x="7805" y="21508"/>
                </a:lnTo>
                <a:lnTo>
                  <a:pt x="6883" y="21380"/>
                </a:lnTo>
                <a:lnTo>
                  <a:pt x="5993" y="21205"/>
                </a:lnTo>
                <a:lnTo>
                  <a:pt x="5135" y="20982"/>
                </a:lnTo>
                <a:lnTo>
                  <a:pt x="4322" y="20714"/>
                </a:lnTo>
                <a:lnTo>
                  <a:pt x="3554" y="20402"/>
                </a:lnTo>
                <a:lnTo>
                  <a:pt x="2843" y="20048"/>
                </a:lnTo>
                <a:lnTo>
                  <a:pt x="2197" y="19656"/>
                </a:lnTo>
                <a:lnTo>
                  <a:pt x="1630" y="19235"/>
                </a:lnTo>
                <a:lnTo>
                  <a:pt x="1143" y="18787"/>
                </a:lnTo>
                <a:lnTo>
                  <a:pt x="738" y="18316"/>
                </a:lnTo>
                <a:lnTo>
                  <a:pt x="418" y="17826"/>
                </a:lnTo>
                <a:lnTo>
                  <a:pt x="188" y="17320"/>
                </a:lnTo>
                <a:lnTo>
                  <a:pt x="47" y="16801"/>
                </a:lnTo>
                <a:lnTo>
                  <a:pt x="0" y="16274"/>
                </a:lnTo>
                <a:lnTo>
                  <a:pt x="0" y="0"/>
                </a:lnTo>
                <a:lnTo>
                  <a:pt x="21598" y="0"/>
                </a:lnTo>
                <a:lnTo>
                  <a:pt x="21598" y="16274"/>
                </a:lnTo>
                <a:lnTo>
                  <a:pt x="21550" y="16801"/>
                </a:lnTo>
                <a:lnTo>
                  <a:pt x="21410" y="17320"/>
                </a:lnTo>
                <a:lnTo>
                  <a:pt x="21179" y="17826"/>
                </a:lnTo>
                <a:lnTo>
                  <a:pt x="20859" y="18316"/>
                </a:lnTo>
                <a:lnTo>
                  <a:pt x="20455" y="18787"/>
                </a:lnTo>
                <a:lnTo>
                  <a:pt x="19967" y="19235"/>
                </a:lnTo>
                <a:lnTo>
                  <a:pt x="19400" y="19656"/>
                </a:lnTo>
                <a:lnTo>
                  <a:pt x="18754" y="20048"/>
                </a:lnTo>
                <a:lnTo>
                  <a:pt x="18043" y="20402"/>
                </a:lnTo>
                <a:lnTo>
                  <a:pt x="17275" y="20714"/>
                </a:lnTo>
                <a:lnTo>
                  <a:pt x="16461" y="20982"/>
                </a:lnTo>
                <a:lnTo>
                  <a:pt x="15604" y="21205"/>
                </a:lnTo>
                <a:lnTo>
                  <a:pt x="14713" y="21380"/>
                </a:lnTo>
                <a:lnTo>
                  <a:pt x="13792" y="21508"/>
                </a:lnTo>
                <a:lnTo>
                  <a:pt x="12848" y="21585"/>
                </a:lnTo>
                <a:lnTo>
                  <a:pt x="12538" y="21593"/>
                </a:lnTo>
                <a:close/>
              </a:path>
            </a:pathLst>
          </a:custGeom>
          <a:solidFill>
            <a:srgbClr val="FAE7BC"/>
          </a:solidFill>
          <a:ln cap="flat" cmpd="sng">
            <a:noFill/>
            <a:prstDash val="solid"/>
            <a:miter/>
          </a:ln>
        </p:spPr>
      </p:sp>
      <p:sp>
        <p:nvSpPr>
          <p:cNvPr id="86" name="曲线"/>
          <p:cNvSpPr>
            <a:spLocks/>
          </p:cNvSpPr>
          <p:nvPr/>
        </p:nvSpPr>
        <p:spPr>
          <a:xfrm>
            <a:off x="17263020" y="3089010"/>
            <a:ext cx="1025525" cy="3916045"/>
          </a:xfrm>
          <a:custGeom>
            <a:avLst/>
            <a:gdLst>
              <a:gd name="T1" fmla="*/ 0 w 21600"/>
              <a:gd name="T2" fmla="*/ 0 h 21600"/>
              <a:gd name="T3" fmla="*/ 21600 w 21600"/>
              <a:gd name="T4" fmla="*/ 21600 h 21600"/>
            </a:gdLst>
            <a:ahLst/>
            <a:cxnLst/>
            <a:rect l="T1" t="T2" r="T3" b="T4"/>
            <a:pathLst>
              <a:path w="21600" h="21600">
                <a:moveTo>
                  <a:pt x="21588" y="453"/>
                </a:moveTo>
                <a:lnTo>
                  <a:pt x="21588" y="5"/>
                </a:lnTo>
                <a:lnTo>
                  <a:pt x="16371" y="3"/>
                </a:lnTo>
                <a:lnTo>
                  <a:pt x="1461" y="0"/>
                </a:lnTo>
                <a:lnTo>
                  <a:pt x="771" y="8"/>
                </a:lnTo>
                <a:lnTo>
                  <a:pt x="385" y="53"/>
                </a:lnTo>
                <a:lnTo>
                  <a:pt x="218" y="155"/>
                </a:lnTo>
                <a:lnTo>
                  <a:pt x="181" y="340"/>
                </a:lnTo>
                <a:lnTo>
                  <a:pt x="179" y="439"/>
                </a:lnTo>
                <a:lnTo>
                  <a:pt x="2552" y="439"/>
                </a:lnTo>
                <a:lnTo>
                  <a:pt x="5759" y="442"/>
                </a:lnTo>
                <a:lnTo>
                  <a:pt x="16740" y="445"/>
                </a:lnTo>
                <a:lnTo>
                  <a:pt x="18690" y="448"/>
                </a:lnTo>
                <a:lnTo>
                  <a:pt x="21588" y="453"/>
                </a:lnTo>
                <a:lnTo>
                  <a:pt x="21588" y="453"/>
                </a:lnTo>
              </a:path>
              <a:path w="21600" h="21600">
                <a:moveTo>
                  <a:pt x="791" y="8732"/>
                </a:moveTo>
                <a:lnTo>
                  <a:pt x="1163" y="8710"/>
                </a:lnTo>
                <a:lnTo>
                  <a:pt x="1461" y="8643"/>
                </a:lnTo>
                <a:lnTo>
                  <a:pt x="1659" y="8537"/>
                </a:lnTo>
                <a:lnTo>
                  <a:pt x="1732" y="8402"/>
                </a:lnTo>
                <a:lnTo>
                  <a:pt x="1729" y="5121"/>
                </a:lnTo>
                <a:lnTo>
                  <a:pt x="1734" y="4847"/>
                </a:lnTo>
                <a:lnTo>
                  <a:pt x="1741" y="4603"/>
                </a:lnTo>
                <a:lnTo>
                  <a:pt x="1749" y="4301"/>
                </a:lnTo>
                <a:lnTo>
                  <a:pt x="1760" y="4040"/>
                </a:lnTo>
                <a:lnTo>
                  <a:pt x="1774" y="3754"/>
                </a:lnTo>
                <a:lnTo>
                  <a:pt x="1791" y="3481"/>
                </a:lnTo>
                <a:lnTo>
                  <a:pt x="1806" y="3194"/>
                </a:lnTo>
                <a:lnTo>
                  <a:pt x="1818" y="2908"/>
                </a:lnTo>
                <a:lnTo>
                  <a:pt x="1829" y="2621"/>
                </a:lnTo>
                <a:lnTo>
                  <a:pt x="1835" y="2334"/>
                </a:lnTo>
                <a:lnTo>
                  <a:pt x="1840" y="2049"/>
                </a:lnTo>
                <a:lnTo>
                  <a:pt x="1852" y="1189"/>
                </a:lnTo>
                <a:lnTo>
                  <a:pt x="1858" y="903"/>
                </a:lnTo>
                <a:lnTo>
                  <a:pt x="1864" y="616"/>
                </a:lnTo>
                <a:lnTo>
                  <a:pt x="2552" y="439"/>
                </a:lnTo>
                <a:lnTo>
                  <a:pt x="179" y="439"/>
                </a:lnTo>
                <a:lnTo>
                  <a:pt x="178" y="903"/>
                </a:lnTo>
                <a:lnTo>
                  <a:pt x="174" y="1081"/>
                </a:lnTo>
                <a:lnTo>
                  <a:pt x="147" y="1654"/>
                </a:lnTo>
                <a:lnTo>
                  <a:pt x="59" y="3373"/>
                </a:lnTo>
                <a:lnTo>
                  <a:pt x="171" y="3540"/>
                </a:lnTo>
                <a:lnTo>
                  <a:pt x="209" y="3707"/>
                </a:lnTo>
                <a:lnTo>
                  <a:pt x="170" y="3873"/>
                </a:lnTo>
                <a:lnTo>
                  <a:pt x="45" y="4040"/>
                </a:lnTo>
                <a:lnTo>
                  <a:pt x="43" y="4603"/>
                </a:lnTo>
                <a:lnTo>
                  <a:pt x="40" y="5394"/>
                </a:lnTo>
                <a:lnTo>
                  <a:pt x="40" y="5729"/>
                </a:lnTo>
                <a:lnTo>
                  <a:pt x="36" y="6294"/>
                </a:lnTo>
                <a:lnTo>
                  <a:pt x="34" y="6575"/>
                </a:lnTo>
                <a:lnTo>
                  <a:pt x="32" y="6856"/>
                </a:lnTo>
                <a:lnTo>
                  <a:pt x="28" y="7421"/>
                </a:lnTo>
                <a:lnTo>
                  <a:pt x="24" y="7701"/>
                </a:lnTo>
                <a:lnTo>
                  <a:pt x="0" y="7942"/>
                </a:lnTo>
                <a:lnTo>
                  <a:pt x="0" y="8543"/>
                </a:lnTo>
                <a:lnTo>
                  <a:pt x="160" y="8637"/>
                </a:lnTo>
                <a:lnTo>
                  <a:pt x="438" y="8705"/>
                </a:lnTo>
                <a:lnTo>
                  <a:pt x="791" y="8732"/>
                </a:lnTo>
                <a:lnTo>
                  <a:pt x="791" y="8732"/>
                </a:lnTo>
              </a:path>
              <a:path w="21600" h="21600">
                <a:moveTo>
                  <a:pt x="21588" y="21597"/>
                </a:moveTo>
                <a:lnTo>
                  <a:pt x="21588" y="21143"/>
                </a:lnTo>
                <a:lnTo>
                  <a:pt x="6610" y="21141"/>
                </a:lnTo>
                <a:lnTo>
                  <a:pt x="3948" y="21141"/>
                </a:lnTo>
                <a:lnTo>
                  <a:pt x="3278" y="21138"/>
                </a:lnTo>
                <a:lnTo>
                  <a:pt x="2879" y="21146"/>
                </a:lnTo>
                <a:lnTo>
                  <a:pt x="2561" y="21180"/>
                </a:lnTo>
                <a:lnTo>
                  <a:pt x="2337" y="21244"/>
                </a:lnTo>
                <a:lnTo>
                  <a:pt x="2223" y="21343"/>
                </a:lnTo>
                <a:lnTo>
                  <a:pt x="2269" y="21428"/>
                </a:lnTo>
                <a:lnTo>
                  <a:pt x="3308" y="21557"/>
                </a:lnTo>
                <a:lnTo>
                  <a:pt x="5419" y="21574"/>
                </a:lnTo>
                <a:lnTo>
                  <a:pt x="9502" y="21587"/>
                </a:lnTo>
                <a:lnTo>
                  <a:pt x="17022" y="21587"/>
                </a:lnTo>
                <a:lnTo>
                  <a:pt x="21588" y="21597"/>
                </a:lnTo>
                <a:lnTo>
                  <a:pt x="21588" y="21597"/>
                </a:lnTo>
              </a:path>
              <a:path w="21600" h="21600">
                <a:moveTo>
                  <a:pt x="4683" y="21141"/>
                </a:moveTo>
                <a:lnTo>
                  <a:pt x="6744" y="21141"/>
                </a:lnTo>
                <a:lnTo>
                  <a:pt x="6071" y="21139"/>
                </a:lnTo>
                <a:lnTo>
                  <a:pt x="5385" y="21139"/>
                </a:lnTo>
                <a:lnTo>
                  <a:pt x="4683" y="21141"/>
                </a:lnTo>
                <a:close/>
              </a:path>
            </a:pathLst>
          </a:custGeom>
          <a:solidFill>
            <a:srgbClr val="494848"/>
          </a:solidFill>
          <a:ln cap="flat" cmpd="sng">
            <a:noFill/>
            <a:prstDash val="solid"/>
            <a:miter/>
          </a:ln>
        </p:spPr>
      </p:sp>
      <p:sp>
        <p:nvSpPr>
          <p:cNvPr id="87" name="曲线"/>
          <p:cNvSpPr>
            <a:spLocks/>
          </p:cNvSpPr>
          <p:nvPr/>
        </p:nvSpPr>
        <p:spPr>
          <a:xfrm>
            <a:off x="0" y="3089010"/>
            <a:ext cx="1028700" cy="3916045"/>
          </a:xfrm>
          <a:custGeom>
            <a:avLst/>
            <a:gdLst>
              <a:gd name="T1" fmla="*/ 0 w 21600"/>
              <a:gd name="T2" fmla="*/ 0 h 21600"/>
              <a:gd name="T3" fmla="*/ 21600 w 21600"/>
              <a:gd name="T4" fmla="*/ 21600 h 21600"/>
            </a:gdLst>
            <a:ahLst/>
            <a:cxnLst/>
            <a:rect l="T1" t="T2" r="T3" b="T4"/>
            <a:pathLst>
              <a:path w="21600" h="21600">
                <a:moveTo>
                  <a:pt x="0" y="453"/>
                </a:moveTo>
                <a:lnTo>
                  <a:pt x="0" y="7"/>
                </a:lnTo>
                <a:lnTo>
                  <a:pt x="650" y="5"/>
                </a:lnTo>
                <a:lnTo>
                  <a:pt x="5271" y="2"/>
                </a:lnTo>
                <a:lnTo>
                  <a:pt x="20141" y="0"/>
                </a:lnTo>
                <a:lnTo>
                  <a:pt x="20830" y="8"/>
                </a:lnTo>
                <a:lnTo>
                  <a:pt x="21214" y="53"/>
                </a:lnTo>
                <a:lnTo>
                  <a:pt x="21381" y="155"/>
                </a:lnTo>
                <a:lnTo>
                  <a:pt x="21419" y="340"/>
                </a:lnTo>
                <a:lnTo>
                  <a:pt x="21419" y="439"/>
                </a:lnTo>
                <a:lnTo>
                  <a:pt x="19054" y="439"/>
                </a:lnTo>
                <a:lnTo>
                  <a:pt x="15854" y="442"/>
                </a:lnTo>
                <a:lnTo>
                  <a:pt x="4904" y="445"/>
                </a:lnTo>
                <a:lnTo>
                  <a:pt x="2958" y="448"/>
                </a:lnTo>
                <a:lnTo>
                  <a:pt x="0" y="453"/>
                </a:lnTo>
                <a:lnTo>
                  <a:pt x="0" y="453"/>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4" y="2621"/>
                </a:lnTo>
                <a:lnTo>
                  <a:pt x="19768" y="2334"/>
                </a:lnTo>
                <a:lnTo>
                  <a:pt x="19763" y="2049"/>
                </a:lnTo>
                <a:lnTo>
                  <a:pt x="19751" y="1189"/>
                </a:lnTo>
                <a:lnTo>
                  <a:pt x="19745" y="903"/>
                </a:lnTo>
                <a:lnTo>
                  <a:pt x="19738" y="616"/>
                </a:lnTo>
                <a:lnTo>
                  <a:pt x="19054" y="439"/>
                </a:lnTo>
                <a:lnTo>
                  <a:pt x="21419" y="439"/>
                </a:lnTo>
                <a:lnTo>
                  <a:pt x="21419" y="903"/>
                </a:lnTo>
                <a:lnTo>
                  <a:pt x="21424" y="1081"/>
                </a:lnTo>
                <a:lnTo>
                  <a:pt x="21452" y="1654"/>
                </a:lnTo>
                <a:lnTo>
                  <a:pt x="21540" y="3372"/>
                </a:lnTo>
                <a:lnTo>
                  <a:pt x="21427" y="3540"/>
                </a:lnTo>
                <a:lnTo>
                  <a:pt x="21389" y="3707"/>
                </a:lnTo>
                <a:lnTo>
                  <a:pt x="21428" y="3873"/>
                </a:lnTo>
                <a:lnTo>
                  <a:pt x="21554" y="4040"/>
                </a:lnTo>
                <a:lnTo>
                  <a:pt x="21555" y="4603"/>
                </a:lnTo>
                <a:lnTo>
                  <a:pt x="21557" y="5394"/>
                </a:lnTo>
                <a:lnTo>
                  <a:pt x="21558" y="5730"/>
                </a:lnTo>
                <a:lnTo>
                  <a:pt x="21562" y="6294"/>
                </a:lnTo>
                <a:lnTo>
                  <a:pt x="21563" y="6576"/>
                </a:lnTo>
                <a:lnTo>
                  <a:pt x="21565" y="6856"/>
                </a:lnTo>
                <a:lnTo>
                  <a:pt x="21570"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4" y="21181"/>
                </a:lnTo>
                <a:lnTo>
                  <a:pt x="19267" y="21245"/>
                </a:lnTo>
                <a:lnTo>
                  <a:pt x="19382" y="21343"/>
                </a:lnTo>
                <a:lnTo>
                  <a:pt x="19335" y="21430"/>
                </a:lnTo>
                <a:lnTo>
                  <a:pt x="18298" y="21558"/>
                </a:lnTo>
                <a:lnTo>
                  <a:pt x="16194"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494848"/>
          </a:solidFill>
          <a:ln cap="flat" cmpd="sng">
            <a:noFill/>
            <a:prstDash val="solid"/>
            <a:miter/>
          </a:ln>
        </p:spPr>
      </p:sp>
      <p:sp>
        <p:nvSpPr>
          <p:cNvPr id="88" name="曲线"/>
          <p:cNvSpPr>
            <a:spLocks/>
          </p:cNvSpPr>
          <p:nvPr/>
        </p:nvSpPr>
        <p:spPr>
          <a:xfrm>
            <a:off x="488342" y="0"/>
            <a:ext cx="1080770" cy="1965960"/>
          </a:xfrm>
          <a:custGeom>
            <a:avLst/>
            <a:gdLst>
              <a:gd name="T1" fmla="*/ 0 w 21600"/>
              <a:gd name="T2" fmla="*/ 0 h 21600"/>
              <a:gd name="T3" fmla="*/ 21600 w 21600"/>
              <a:gd name="T4" fmla="*/ 21600 h 21600"/>
            </a:gdLst>
            <a:ahLst/>
            <a:cxn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7"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ap="flat" cmpd="sng">
            <a:noFill/>
            <a:prstDash val="solid"/>
            <a:miter/>
          </a:ln>
        </p:spPr>
      </p:sp>
      <p:pic>
        <p:nvPicPr>
          <p:cNvPr id="89" name="图片"/>
          <p:cNvPicPr>
            <a:picLocks noChangeAspect="1"/>
          </p:cNvPicPr>
          <p:nvPr/>
        </p:nvPicPr>
        <p:blipFill>
          <a:blip r:embed="rId2" cstate="print"/>
          <a:stretch>
            <a:fillRect/>
          </a:stretch>
        </p:blipFill>
        <p:spPr>
          <a:xfrm>
            <a:off x="2819400" y="6134101"/>
            <a:ext cx="5922393" cy="3746774"/>
          </a:xfrm>
          <a:prstGeom prst="rect">
            <a:avLst/>
          </a:prstGeom>
          <a:noFill/>
          <a:ln w="12700" cap="flat" cmpd="sng">
            <a:noFill/>
            <a:prstDash val="solid"/>
            <a:miter/>
          </a:ln>
        </p:spPr>
      </p:pic>
      <p:pic>
        <p:nvPicPr>
          <p:cNvPr id="90" name="图片"/>
          <p:cNvPicPr>
            <a:picLocks noChangeAspect="1"/>
          </p:cNvPicPr>
          <p:nvPr/>
        </p:nvPicPr>
        <p:blipFill>
          <a:blip r:embed="rId3" cstate="print"/>
          <a:stretch>
            <a:fillRect/>
          </a:stretch>
        </p:blipFill>
        <p:spPr>
          <a:xfrm>
            <a:off x="7924800" y="6121125"/>
            <a:ext cx="5791200" cy="3746773"/>
          </a:xfrm>
          <a:prstGeom prst="rect">
            <a:avLst/>
          </a:prstGeom>
          <a:noFill/>
          <a:ln w="12700" cap="flat" cmpd="sng">
            <a:noFill/>
            <a:prstDash val="solid"/>
            <a:miter/>
          </a:ln>
        </p:spPr>
      </p:pic>
    </p:spTree>
    <p:extLst>
      <p:ext uri="{BB962C8B-B14F-4D97-AF65-F5344CB8AC3E}">
        <p14:creationId xmlns="" xmlns:p14="http://schemas.microsoft.com/office/powerpoint/2010/main" val="27678708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Normal.eit</Template>
  <TotalTime>111</TotalTime>
  <Words>457</Words>
  <Application>Yozo_Office</Application>
  <PresentationFormat>Custom</PresentationFormat>
  <Paragraphs>41</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vt:lpstr>
      <vt:lpstr>INTERACTIVE DIGITAL PORTFOLIO USING FRONT END WED DEVELOPMENT</vt:lpstr>
      <vt:lpstr>AGENDA</vt:lpstr>
      <vt:lpstr>PROBLEM STATEMENT</vt:lpstr>
      <vt:lpstr>PROJECT OVERVIEW</vt:lpstr>
      <vt:lpstr>END USERS</vt:lpstr>
      <vt:lpstr>Tools And Technologies Used</vt:lpstr>
      <vt:lpstr>Portfolio Design And Layout</vt:lpstr>
      <vt:lpstr>Features and Functionality</vt:lpstr>
      <vt:lpstr>Results And Screenshots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NAME: S. Udhaya Kumar REGISTER NO: 2422K1428 NMID: A09E0DEEFC5E1B6B2B247704238CF062 DEPARTMENT: Computer Science COLLEGE: Bharathidasan College of Arts and science UNIVERSITY: Bharathiar University</dc:title>
  <dc:creator>Udhaya Kumar S</dc:creator>
  <cp:keywords>DAGylmKXReo,BAGylhqd27w,0</cp:keywords>
  <cp:lastModifiedBy>exam036</cp:lastModifiedBy>
  <cp:revision>27</cp:revision>
  <dcterms:created xsi:type="dcterms:W3CDTF">2025-09-10T15:47:55Z</dcterms:created>
  <dcterms:modified xsi:type="dcterms:W3CDTF">2025-09-19T09:26:00Z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2025-09-09T16:00:00Z</vt:filetime>
  </property>
  <property fmtid="{D5CDD505-2E9C-101B-9397-08002B2CF9AE}" pid="3" name="Creator">
    <vt:lpwstr>Canva</vt:lpwstr>
  </property>
  <property fmtid="{D5CDD505-2E9C-101B-9397-08002B2CF9AE}" pid="4" name="LastSaved">
    <vt:filetime>2025-09-09T16:00:00Z</vt:filetime>
  </property>
  <property fmtid="{D5CDD505-2E9C-101B-9397-08002B2CF9AE}" pid="5" name="Producer">
    <vt:lpwstr>Canva</vt:lpwstr>
  </property>
</Properties>
</file>