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1420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d26c428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d26c428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dd26c4281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961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28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242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558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1569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bd732840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fbd732840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dfbd732840_1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65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fbd73284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fbd73284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dfbd732840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994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fbd7328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fbd7328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dfbd73284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745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bd73284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bd73284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dfbd732840_1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485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bd73284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bd73284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dfbd732840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569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fbd732840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fbd732840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dfbd732840_1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38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291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bd73284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bd73284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dfbd732840_1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066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fbd73284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fbd73284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dfbd732840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27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16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89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3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11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9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44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10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odejs.org/en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npmj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700"/>
              <a:t>Node JS</a:t>
            </a:r>
            <a:endParaRPr sz="770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322771" y="188640"/>
            <a:ext cx="49135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HTTP-сервер (Web-сервер)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 descr="http://web-programming.com.ua/wp-content/uploads/apache_display1.jp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128" y="1124744"/>
            <a:ext cx="1704031" cy="186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 descr="http://cdn.makeuseof.com/wp-content/uploads/2009/06/filetypes.png?3cb89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72580" y="4269540"/>
            <a:ext cx="1751748" cy="175174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5292080" y="980728"/>
            <a:ext cx="2808312" cy="525658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2286529" y="1772818"/>
            <a:ext cx="2501495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/>
          <p:nvPr/>
        </p:nvSpPr>
        <p:spPr>
          <a:xfrm rot="10800000">
            <a:off x="2286529" y="2204863"/>
            <a:ext cx="2501495" cy="2160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813415" y="1340768"/>
            <a:ext cx="1428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запрос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2740637" y="2555612"/>
            <a:ext cx="1464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ответ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3" descr="http://lifehacker.ru/wp-content/uploads/2012/03/1328705729_Google_Chrome_10.0.648.204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700" y="1678956"/>
            <a:ext cx="1030027" cy="102708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 rot="5400000">
            <a:off x="6696235" y="3537013"/>
            <a:ext cx="936105" cy="1440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/>
          <p:nvPr/>
        </p:nvSpPr>
        <p:spPr>
          <a:xfrm rot="-5400000">
            <a:off x="5832138" y="3546404"/>
            <a:ext cx="936106" cy="1440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51520" y="2920876"/>
            <a:ext cx="4824536" cy="2308324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Основная задача </a:t>
            </a:r>
            <a:r>
              <a:rPr lang="ru-RU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веб-сервера</a:t>
            </a: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ждать запросы от браузера и отправлять браузеру </a:t>
            </a:r>
            <a:r>
              <a:rPr lang="ru-RU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веб-страницу</a:t>
            </a: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(и сопутствующие файлы) когда браузер их запросит.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3" descr="http://www.tophosting.in.ua/wp-content/uploads/2014/03/ph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56983" y="3491483"/>
            <a:ext cx="684199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251520" y="5301208"/>
            <a:ext cx="4824536" cy="1200329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 отправкой файлов, сервер может их модифицировать, при помощи сценариев написанных на одном из языков программирования, например </a:t>
            </a:r>
            <a:r>
              <a:rPr lang="ru-RU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PHP.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45836" y="188640"/>
            <a:ext cx="83466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 может быть HTTP-сервером (Web-сервером)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4" descr="http://cdn.makeuseof.com/wp-content/uploads/2009/06/filetypes.png?3cb89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0612" y="4269540"/>
            <a:ext cx="1751748" cy="17517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5580112" y="980728"/>
            <a:ext cx="2808312" cy="525658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2286529" y="1772818"/>
            <a:ext cx="3005551" cy="2160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/>
          <p:nvPr/>
        </p:nvSpPr>
        <p:spPr>
          <a:xfrm rot="10800000">
            <a:off x="2286528" y="2204862"/>
            <a:ext cx="3005551" cy="2160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071524" y="1340768"/>
            <a:ext cx="1428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запрос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998746" y="2555612"/>
            <a:ext cx="1464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ответ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4" descr="http://lifehacker.ru/wp-content/uploads/2012/03/1328705729_Google_Chrome_10.0.648.20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700" y="1678956"/>
            <a:ext cx="1030027" cy="102708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 rot="5400000">
            <a:off x="6984267" y="3320988"/>
            <a:ext cx="936105" cy="1440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/>
          <p:nvPr/>
        </p:nvSpPr>
        <p:spPr>
          <a:xfrm rot="-5400000">
            <a:off x="6120170" y="3320991"/>
            <a:ext cx="936106" cy="1440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251520" y="3559656"/>
            <a:ext cx="5112568" cy="2677656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работать и HTTP-сервером, и заниматься обработкой данных на стороне сервера. И управляется всё это это языком </a:t>
            </a:r>
            <a:r>
              <a:rPr lang="ru-RU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 descr="http://dab1nmslvvntp.cloudfront.net/wp-content/uploads/2015/07/1436439824nodejs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7760" y="1268760"/>
            <a:ext cx="2618656" cy="130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 descr="http://benznext.com/wp-content/uploads/2015/04/nodejs_logo_green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59785" y="3203587"/>
            <a:ext cx="1070184" cy="458574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1694501" y="406405"/>
            <a:ext cx="57719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сервер на базе NodeJS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02321" y="3573016"/>
            <a:ext cx="80021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Сохраняем в </a:t>
            </a:r>
            <a:r>
              <a:rPr lang="ru-RU" sz="3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code.js</a:t>
            </a:r>
            <a:r>
              <a:rPr lang="ru-RU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запускаем </a:t>
            </a:r>
            <a:r>
              <a:rPr lang="ru-RU" sz="3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code.js</a:t>
            </a:r>
            <a:endParaRPr sz="32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412776"/>
            <a:ext cx="8369895" cy="1800200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92" name="Google Shape;192;p25"/>
          <p:cNvSpPr txBox="1"/>
          <p:nvPr/>
        </p:nvSpPr>
        <p:spPr>
          <a:xfrm>
            <a:off x="395536" y="5373217"/>
            <a:ext cx="82809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сервер ждёт запросы от браузеров на все </a:t>
            </a:r>
            <a:r>
              <a:rPr lang="ru-RU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ip-адреса </a:t>
            </a: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которые присвоены нашему компьютеру. 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199316" y="44624"/>
            <a:ext cx="26733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сервер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2224" y="693224"/>
            <a:ext cx="5747545" cy="5040032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00" name="Google Shape;200;p26"/>
          <p:cNvSpPr txBox="1"/>
          <p:nvPr/>
        </p:nvSpPr>
        <p:spPr>
          <a:xfrm>
            <a:off x="683568" y="5877272"/>
            <a:ext cx="7704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компьютер входит в сеть, то вы можете обратится к запущенному серверу с других компьютеров.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Дополнительные возможности разработки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200"/>
              </a:spcAft>
              <a:buNone/>
            </a:pPr>
            <a:r>
              <a:rPr lang="ru-RU" sz="2100">
                <a:solidFill>
                  <a:schemeClr val="dk1"/>
                </a:solidFill>
              </a:rPr>
              <a:t>На Node JS можно разрабатывать программы на языке Typescript, хотя Node JS умеет выполнять только js файлы - их можно получить компилированием Typescript в Javascript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457200" y="9324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такое Typescript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258600" y="1099300"/>
            <a:ext cx="8626800" cy="4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TypeScript — это язык программирования, в котором исправлены многие недостатки JavaScript. Код на TypeScript выглядит почти так же, как и код на JS, и, если у вас есть опыт javascript-разработки, изучить TypeScript достаточно просто. Особенно учитывая, что вы можете писать JS-код прямо в TS-скриптах.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Код на TypeScript компилируется в JS и подходит для разработки любых проектов под любые браузеры, а также под Node JS.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TypeScript — проект с открытым исходным кодом, поэтому он очень быстро развивается. Многое, что появляется в TS, позже переходит и в JavaScript: например, let и const, стрелочные функции и так далее.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Основные возможности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650400" y="1165950"/>
            <a:ext cx="8229600" cy="452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•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Поддержка стандартов JS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•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Поддержка статической типизации, проверка соответствия типов на этапе компиляции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•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описать сигнатуру метода и типы переменных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•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 через интерфейсы, классы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•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Поддержка модулей, классов, интерфейсов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•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Инкапсуляция (с помощью модулей, классов)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программы NodeJS на Typescript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</a:rPr>
              <a:t>Чтобы создать приложение NodeJS на языке Typescript нужно: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ru-RU" sz="1900">
                <a:solidFill>
                  <a:schemeClr val="dk1"/>
                </a:solidFill>
              </a:rPr>
              <a:t>Создать файл исходного кода *.ts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ru-RU" sz="1900">
                <a:solidFill>
                  <a:schemeClr val="dk1"/>
                </a:solidFill>
              </a:rPr>
              <a:t>Скомпилировать *.ts файл в *.js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ru-RU" sz="1900">
                <a:solidFill>
                  <a:schemeClr val="dk1"/>
                </a:solidFill>
              </a:rPr>
              <a:t>Запустить js файл обычным для NodeJS способом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50" y="1148699"/>
            <a:ext cx="7840150" cy="532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895050" y="405975"/>
            <a:ext cx="735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u="sng">
                <a:solidFill>
                  <a:schemeClr val="dk1"/>
                </a:solidFill>
              </a:rPr>
              <a:t>Простейшая программа на Typescript: </a:t>
            </a:r>
            <a:r>
              <a:rPr lang="ru-RU" sz="2200" b="1" u="sng">
                <a:solidFill>
                  <a:schemeClr val="dk1"/>
                </a:solidFill>
              </a:rPr>
              <a:t>app.ts</a:t>
            </a:r>
            <a:endParaRPr sz="2200"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Комиляция Typescript в Javascript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787538"/>
            <a:ext cx="68008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6759" y="692696"/>
            <a:ext cx="3714499" cy="2736304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4" name="Google Shape;74;p15"/>
          <p:cNvSpPr txBox="1"/>
          <p:nvPr/>
        </p:nvSpPr>
        <p:spPr>
          <a:xfrm>
            <a:off x="3927305" y="10792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835147" y="3553852"/>
            <a:ext cx="36177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https://nodejs.org/en/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23528" y="4221088"/>
            <a:ext cx="8640960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программа, которая ставиться на компьютер и позволяет выполнять код на языке </a:t>
            </a: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прямо на вашем компьютере (с полным доступом к компьютеру, без ограничений браузера, да и без самого браузера). Т.е. </a:t>
            </a: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превращает </a:t>
            </a:r>
            <a:r>
              <a:rPr lang="ru-RU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язык общего назначения, ставит его в один ряд с C#, Java, Ruby, Python и прочими.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14293" y="6237312"/>
            <a:ext cx="43619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Скачиваем и устанавливаем...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Скомпилированный js файл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417638"/>
            <a:ext cx="6248400" cy="495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 запуска программы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581938"/>
            <a:ext cx="81534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37" y="1699617"/>
            <a:ext cx="6124575" cy="3457575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84" name="Google Shape;84;p16"/>
          <p:cNvSpPr txBox="1"/>
          <p:nvPr/>
        </p:nvSpPr>
        <p:spPr>
          <a:xfrm>
            <a:off x="608500" y="260650"/>
            <a:ext cx="799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Интерпретатор JavaScript-кода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27583" y="5355213"/>
            <a:ext cx="763284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проверить JavaScript код, и сразу получить результат его работы построчно.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99592" y="908720"/>
            <a:ext cx="7200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состав NodeJS входит программа-интерпретатор, которая разбирает текстовые файлы с кодом и выполняет их. 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885148" y="116625"/>
            <a:ext cx="707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Интерпретатор JavaScript-кода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080120" y="5016078"/>
            <a:ext cx="7236296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Консольная команда </a:t>
            </a:r>
            <a:r>
              <a:rPr lang="ru-RU" sz="3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lang="ru-RU" sz="3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ru-RU" sz="3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.js </a:t>
            </a: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запустить на выполнение файл с JS-кодом целиком.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8068" y="1268760"/>
            <a:ext cx="3600400" cy="1296144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95" name="Google Shape;95;p17"/>
          <p:cNvSpPr txBox="1"/>
          <p:nvPr/>
        </p:nvSpPr>
        <p:spPr>
          <a:xfrm>
            <a:off x="251520" y="764704"/>
            <a:ext cx="32130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файл </a:t>
            </a:r>
            <a:r>
              <a:rPr lang="ru-RU" sz="24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code.js</a:t>
            </a:r>
            <a:endParaRPr sz="24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7980" y="3573016"/>
            <a:ext cx="3340577" cy="1296144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97" name="Google Shape;97;p17"/>
          <p:cNvSpPr txBox="1"/>
          <p:nvPr/>
        </p:nvSpPr>
        <p:spPr>
          <a:xfrm>
            <a:off x="251520" y="2636912"/>
            <a:ext cx="88924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Выполните в консоли команду </a:t>
            </a:r>
            <a:r>
              <a:rPr lang="ru-RU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ru-RU" sz="24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code.js </a:t>
            </a: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(вместо </a:t>
            </a:r>
            <a:r>
              <a:rPr lang="ru-RU" sz="24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code.js</a:t>
            </a: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быть путь к любому js-файлу).</a:t>
            </a:r>
            <a:endParaRPr sz="24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39552" y="821030"/>
            <a:ext cx="8208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работает на стороне сервера (без песочниц типа браузера), для </a:t>
            </a:r>
            <a:r>
              <a:rPr lang="ru-RU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существует </a:t>
            </a:r>
            <a:r>
              <a:rPr lang="ru-RU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прочей инфраструктуры браузера, т.е. никаких функций  </a:t>
            </a:r>
            <a:r>
              <a:rPr lang="ru-RU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</a:t>
            </a: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 </a:t>
            </a:r>
            <a:r>
              <a:rPr lang="ru-RU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не существует. 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067944" y="179929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942674" y="251925"/>
            <a:ext cx="436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Модули в NodeJS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762" y="1124744"/>
            <a:ext cx="7562850" cy="1190625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60210"/>
          <a:stretch/>
        </p:blipFill>
        <p:spPr>
          <a:xfrm>
            <a:off x="767633" y="3501009"/>
            <a:ext cx="7601109" cy="2232247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13" name="Google Shape;113;p19"/>
          <p:cNvSpPr txBox="1"/>
          <p:nvPr/>
        </p:nvSpPr>
        <p:spPr>
          <a:xfrm>
            <a:off x="539552" y="5715253"/>
            <a:ext cx="805727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не все модули идут в комплекте с Node…. 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есть NPM….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2948007" y="2492896"/>
            <a:ext cx="3240360" cy="864096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Запускаем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ru-RU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load.js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901143" y="179929"/>
            <a:ext cx="53340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–Node Package Manager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39552" y="5517232"/>
            <a:ext cx="805727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не все модули идут в комплекте с Node…. 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есть NPM….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209063" y="889556"/>
            <a:ext cx="67182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Всемирная библиотека модулей для Node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035" y="1700808"/>
            <a:ext cx="7308304" cy="3117854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24" name="Google Shape;124;p20"/>
          <p:cNvSpPr/>
          <p:nvPr/>
        </p:nvSpPr>
        <p:spPr>
          <a:xfrm>
            <a:off x="2550038" y="5013176"/>
            <a:ext cx="40362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https://www.npmjs.com/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835696" y="179929"/>
            <a:ext cx="54270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– Node Package Manager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260880" y="692696"/>
            <a:ext cx="61194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модуля не хватает, то пишем: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t="4769" r="68199" b="92700"/>
          <a:stretch/>
        </p:blipFill>
        <p:spPr>
          <a:xfrm>
            <a:off x="2123728" y="1786411"/>
            <a:ext cx="5266858" cy="309400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33" name="Google Shape;133;p21"/>
          <p:cNvSpPr txBox="1"/>
          <p:nvPr/>
        </p:nvSpPr>
        <p:spPr>
          <a:xfrm>
            <a:off x="467544" y="2132856"/>
            <a:ext cx="799288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система управления пакетами установит в текущую папку требуемый модуль и все зависимые модули тоже.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44" y="3587868"/>
            <a:ext cx="4077519" cy="3009484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5">
            <a:alphaModFix/>
          </a:blip>
          <a:srcRect l="2900"/>
          <a:stretch/>
        </p:blipFill>
        <p:spPr>
          <a:xfrm>
            <a:off x="5202750" y="3291780"/>
            <a:ext cx="2681618" cy="3305572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36" name="Google Shape;136;p21"/>
          <p:cNvSpPr txBox="1"/>
          <p:nvPr/>
        </p:nvSpPr>
        <p:spPr>
          <a:xfrm>
            <a:off x="2843808" y="1249596"/>
            <a:ext cx="3904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ru-RU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r>
              <a:rPr lang="ru-RU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1">
                <a:solidFill>
                  <a:srgbClr val="FFE599"/>
                </a:solidFill>
                <a:latin typeface="Calibri"/>
                <a:ea typeface="Calibri"/>
                <a:cs typeface="Calibri"/>
                <a:sym typeface="Calibri"/>
              </a:rPr>
              <a:t>имя_модуля</a:t>
            </a:r>
            <a:endParaRPr sz="2800" b="1" i="1">
              <a:solidFill>
                <a:srgbClr val="FF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8316416" y="6237312"/>
            <a:ext cx="648072" cy="4320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fld id="{00000000-1234-1234-1234-123412341234}" type="slidenum">
              <a:rPr lang="ru-RU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4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942678" y="107921"/>
            <a:ext cx="32510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Модули в NodeJS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762" y="764704"/>
            <a:ext cx="7562850" cy="1190625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44" name="Google Shape;144;p22"/>
          <p:cNvSpPr txBox="1"/>
          <p:nvPr/>
        </p:nvSpPr>
        <p:spPr>
          <a:xfrm>
            <a:off x="216024" y="6033482"/>
            <a:ext cx="78843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нужный модуль установлен в тот же каталог, в котором у нас лежит файл с кодом, и мы можем запускать скрипт.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948007" y="2060848"/>
            <a:ext cx="3240360" cy="1224136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Запускаем снова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ru-RU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load.js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43518"/>
          <a:stretch/>
        </p:blipFill>
        <p:spPr>
          <a:xfrm>
            <a:off x="1502593" y="3408927"/>
            <a:ext cx="6093744" cy="2540352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Экран (4:3)</PresentationFormat>
  <Paragraphs>100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Simple Dark</vt:lpstr>
      <vt:lpstr>Node JS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Дополнительные возможности разработки</vt:lpstr>
      <vt:lpstr>Что такое Typescript</vt:lpstr>
      <vt:lpstr>Основные возможности </vt:lpstr>
      <vt:lpstr>Пример программы NodeJS на Typescript</vt:lpstr>
      <vt:lpstr>Презентация PowerPoint</vt:lpstr>
      <vt:lpstr>Комиляция Typescript в Javascript</vt:lpstr>
      <vt:lpstr>Скомпилированный js файл</vt:lpstr>
      <vt:lpstr>Результат запуска программы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cp:lastModifiedBy>Teta</cp:lastModifiedBy>
  <cp:revision>1</cp:revision>
  <dcterms:modified xsi:type="dcterms:W3CDTF">2023-05-04T10:26:17Z</dcterms:modified>
</cp:coreProperties>
</file>