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A418B6A-FE10-400A-937F-42E5D6CE6742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hyperlink" Target="http://jsraccoon.ru/react-intro" TargetMode="External"/><Relationship Id="rId2" Type="http://schemas.openxmlformats.org/officeDocument/2006/relationships/hyperlink" Target="https://code.tutsplus.com/ru/articles/getting-started-with-react--cms-25031" TargetMode="External"/><Relationship Id="rId3" Type="http://schemas.openxmlformats.org/officeDocument/2006/relationships/hyperlink" Target="https://reactjs.org/tutorial/tutorial.html" TargetMode="External"/><Relationship Id="rId4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hub.com/facebook/react" TargetMode="External"/><Relationship Id="rId2" Type="http://schemas.openxmlformats.org/officeDocument/2006/relationships/hyperlink" Target="https://reactjs.org/" TargetMode="External"/><Relationship Id="rId3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 JS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Основы основ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096000" y="3794040"/>
            <a:ext cx="4135320" cy="326196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Начало работы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513360" y="1752840"/>
            <a:ext cx="9278640" cy="534456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Начало работы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507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рендеринга элемента на веб-странице применяется метод ReactDOM.render(), который принимает два параметра.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Первый параметр представляет компонент, который мы хотим оторазить на веб-странице. В данном случае это обычный заголовок.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 этот метод передается элемент, который надо добавить на веб-страницу. Второй параметр - это тот элемент веб-страницы, в котором будет производиться рендеринг компонента из первого параметра. В данном случае это элемент &lt;div id="app"&gt;.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Этот как раз тот элемент, в который и будет помещаться заголовок.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Установка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Существует несколько способов использования React.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Официально рекомендуемый способ - из npm или Facebook CDN, но дополнительно вы можете клонировать из git и создавать свои собственные сборки.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Также вы можете использовать стартовый комплект или сэкономить время с помощью генератора каркаса приложения от Yeoman.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Использование CDN для Facebook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обеспечения быстрого доступа просто подключите библиотеки React и React Dom из CDN fb.me следующим образом: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&lt;!-- The core React library --&gt;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&lt;script src="https://fb.me/react-0.14.0.js"&gt;&lt;/script&gt;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&lt;!-- The ReactDOM Library --&gt;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&lt;script src="https://fb.me/react-dom-0.14.0.js"&gt;&lt;/script&gt;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Установка из NPM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 руководстве React также рекомендуется использовать react и react-dom пакеты npm. Чтобы установить их в своей системе, запустите следующую команду в командной строке bash в каталоге проекта или сначала создайте новый каталог и cd в него.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npm install --save react react-dom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browserify -t babelify main.js -o bundle.js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Теперь вы сможете увидеть установку React внутри каталога node_modules.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Что такое JSX?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JSX - синтаксис XML/HTML, который используется для визуализации HTML из кода JavaScript. React преобразует JSX в собственный JavaScript для браузера, а с помощью предоставленных инструментов вы можете конвертировать HTML-код существующих сайтов в JSX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Что такое JSX?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JSX упрощает написание кода, поскольку очень похож на написание привычного HTML, но только изнутри JavaScript. В сочетании с Node это обеспечивает очень последовательный рабочий процесс.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Что такое JSX?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JSX не требуется использовать React - вы можете просто использовать простой JS, но это очень мощный инструмент, который упрощает определение древовидных структур и назначает атрибуты, поэтому я настоятельно рекомендую его использование.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Чтобы визуализировать HTML-тег в React, просто используйте имена тегов в нижнем регистре с некоторым JSX следующим образом: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//className is used in JSX for class attribute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fooDiv = &lt;div className="foo" /&gt;;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Render where div#example is our placeholder for insertion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ReactDOM.render(fooDiv, document.getElementById('example'));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Создаем проект серез create-react-app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npm install -g create-react-app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create-react-app my-app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cd my-app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npm start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Что такое React JS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 - это библиотека JavaScript, которая используется для создания пользовательского интерфейса.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Первоначально React предназначался для веба, для создания веб-сайтов, однако позже появилась платформа React Native, которая уже предназначалась для мобильных устройств.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 представляется идеальный инструмент для создания масштабируемых веб-приложений.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504000" y="1769040"/>
            <a:ext cx="9071640" cy="5358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Success! Created my-app at /home/user/workspace/react/my-app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Inside that directory, you can run several commands: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npm start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Starts the development server.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npm run build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Bundles the app into static files for production.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npm test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Starts the test runner.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npm run eject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Removes this tool and copies build dependencies, configuration files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scripts into the app directory. If you do this, you can’t go back!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suggest that you begin by typing: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cd my-app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npm start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Happy hacking!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drwxrwxr-x 5 user user 4096 май  7 16:27 my-app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user@minty ~/workspace/react $ cd my-app/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user@minty ~/workspace/react/my-app $ ls -la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132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drwxrwxr-x   5 user user  4096 май  7 16:27 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drwxrwxr-x   3 user user  4096 май  7 16:23 ..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-rw-rw-r--   1 user user   218 май  7 16:27 .gitignore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drwxrwxr-x 755 user user 28672 май  7 16:27 node_modules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-rw-rw-r--   1 user user   367 май  7 16:27 package.json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drwxrwxr-x   2 user user  4096 май  7 16:27 public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-rw-rw-r--   1 user user 80668 май  7 16:27 README.md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drwxrwxr-x   2 user user  4096 май  7 16:27 src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user@minty ~/workspace/react/my-app $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Что в проекте?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2751120" y="1728000"/>
            <a:ext cx="4736880" cy="496800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Структура проекта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node_modules/ — в этой папке лежат все зависимости проекта, перечисленные в package.json и устанавливающиеся при запуске npm install.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public/ — содержимое этой папки — это то, что нужно чтобы отрендерить страницу с приложением: public/index.html — шаблон приложения и favicon.ico — фавиконка.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Структура проекта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src/ — тут лежат все исходники, т.е. те файлы, которые мы будем непосредственно изменять.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Пожалуй, самое важное, что здесь лежит — это src/index.js — входная точка нашего проекта.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Package.json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769040"/>
            <a:ext cx="9071640" cy="521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"name": "my-app",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"version": "0.1.0",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"private": true,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"dependencies": {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"react": "^16.3.2",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"react-dom": "^16.3.2",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"react-scripts": "0.9.5"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},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"devDependencies": {},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"scripts": {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"start": "react-scripts start",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"build": "react-scripts build",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"test": "react-scripts test --env=jsdom",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"eject": "react-scripts eject"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Индекс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 React from 'react';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 ReactDOM from 'react-dom';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 App from './App';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 './index.css';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ReactDOM.render(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&lt;App /&gt;,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document.getElementById('root')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render() — метод ReactDOM, который принимает 2 аргумента: компонент, который надо отрендерить, и обертку, в которую надо “положить” результат. В нашем случае в качестве обертки будет элемент с id=“root”, который задан в public/index.html.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Странный тэг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&lt;App /&gt;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это компонент App.js, объявленный при помощи JSX .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Запуск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Npm start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2536920" y="3306600"/>
            <a:ext cx="5113800" cy="2138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Compiled successfully!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app is running at: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http://localhost:3000/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 that the development build is not optimized.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create a production build, use npm run build.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Виртуальный DOM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Вся структура веб-страницы может быть представлена с помощью DOM (Document Object Model)- организация элементов html, которыми мы можем манипулировать, изменять, удалять или добавлять новые.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взаимодействия с DOM применяется язык JavaScript.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Виртуальный DOM представляет легковесную копию обычного DOM. И отличительной особенностью React является то, что данная библиотека работает именно с виртуальным DOM, а не обычным.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Что мы видим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2360160" y="1770840"/>
            <a:ext cx="5466960" cy="5209920"/>
          </a:xfrm>
          <a:prstGeom prst="rect">
            <a:avLst/>
          </a:prstGeom>
          <a:ln>
            <a:noFill/>
          </a:ln>
        </p:spPr>
      </p:pic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Фичи построения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 дев-среде работает livereload, то есть все изменения автоматически будут отображаться на странице без ее перезагрузки.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Если нужно зафиксировать (построить) в продакшн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npm run build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React-компоненты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504000" y="1769040"/>
            <a:ext cx="9071640" cy="521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HelloMessage extends React.Component {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render() {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(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&lt;div&gt;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Hello {this.props.name}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&lt;/div&gt;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ReactDOM.render(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&lt;HelloMessage name="Taylor" /&gt;,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mountNode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Живой компонент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504000" y="1769040"/>
            <a:ext cx="9071640" cy="5358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Timer extends React.Component {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constructor(props) {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super(props);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this.state = { seconds: 0 };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tick() {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this.setState(prevState =&gt; ({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seconds: prevState.seconds + 1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}));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componentDidMount() {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this.interval = setInterval(() =&gt; this.tick(), 1000);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Еще несколько ссылок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504000" y="1769040"/>
            <a:ext cx="9144000" cy="543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http://jsraccoon.ru/react-intro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https://code.tutsplus.com/ru/articles/getting-started-with-react--cms-25031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https://reactjs.org/tutorial/tutorial.html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Виртуальный DOM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Если приложению нужно узнать информацию о состоянии элементов, то происходит обращение к виртуальному DOM.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Если необходимо изменить элементы веб-страницы, то изменения вначале вносятся в виртуальный DOM. Потом новое состояние виртуального DOM сравнивается с текущим состоянием. И если эти состояния различаются, то React находит минимальное количество манипуляций, которые необходимы до обновления реального DOM до нового состояния и производит их.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Другие особенности React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мы можем создать отдельные компоненты и затем их легко переносить из проекта в проект.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мы используем JSX.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JSX представляет комбинацию кода JavaScript и XML и предоставляет простой и интуитивно понятный способ для определения кода визуального интерфейса.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также для компиляции кода нам необходим компилятор Babel, который позволяет работать с кодом по стандарту ES6(ES2015).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Доступны шаблонизаторы проекта.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Другие особенности React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Используется концепция View из MVC.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 позволяет создавать интерфейсы. В известном паттерне Model-View-Controller React ближе всего к пользователю. Он отвечает за представление данных, получение и обработку ввода пользователя. Где и в каком виде вы храните данные, как вы общаетесь с хранилищем, дело ваше. React — это всего лишь View вашего приложения.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Другие особенности React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«Реактивное программирование»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React построен на парадигме реактивного программирования. Этот декларативный подход предлагает описывать данные в виде набора утверждений или формул. Изменение одного из параметров ведёт за собой автоматический пересчёт всех зависимостей.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Самые свежие материалы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Основной репозиторий: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https://github.com/facebook/react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Основной сайт: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https://reactjs.org/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Начало работы (еще проще)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576000" y="2088000"/>
            <a:ext cx="8962560" cy="413172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2018-05-07T15:35:35Z</dcterms:created>
  <dc:creator/>
  <dc:description/>
  <dc:language>ru-RU</dc:language>
  <cp:lastModifiedBy/>
  <dcterms:modified xsi:type="dcterms:W3CDTF">2018-05-07T16:42:47Z</dcterms:modified>
  <cp:revision>8</cp:revision>
  <dc:subject/>
  <dc:title/>
</cp:coreProperties>
</file>