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937A6-0761-402F-B4C8-B460107B0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Redux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C02B60-4BC8-4922-A3EE-847238342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Основы</a:t>
            </a:r>
          </a:p>
        </p:txBody>
      </p:sp>
    </p:spTree>
    <p:extLst>
      <p:ext uri="{BB962C8B-B14F-4D97-AF65-F5344CB8AC3E}">
        <p14:creationId xmlns:p14="http://schemas.microsoft.com/office/powerpoint/2010/main" val="26452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57950-F63E-4787-9D21-A9A7EA42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React-redux</a:t>
            </a:r>
            <a:br>
              <a:rPr lang="en-US" dirty="0"/>
            </a:b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5D18FC-30C1-4F96-81E3-C67DB5AB4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906" y="1644356"/>
            <a:ext cx="8043169" cy="452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2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5CF87-2FD7-46EE-971D-11B9565C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 Provider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D3BFDF-BD14-4599-9FDF-69CF099C8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0704"/>
            <a:ext cx="9601200" cy="803429"/>
          </a:xfrm>
        </p:spPr>
        <p:txBody>
          <a:bodyPr/>
          <a:lstStyle/>
          <a:p>
            <a:r>
              <a:rPr lang="ru-RU" dirty="0"/>
              <a:t>Для использование </a:t>
            </a:r>
            <a:r>
              <a:rPr lang="ru-RU" dirty="0" err="1"/>
              <a:t>store</a:t>
            </a:r>
            <a:r>
              <a:rPr lang="ru-RU" dirty="0"/>
              <a:t> в компоненте вам необходимо передавать его в пропсы: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64EA57-B8B7-4350-A997-043E1D2D5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488" y="2503225"/>
            <a:ext cx="6335494" cy="803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C5A581-F236-42DB-B095-83B0D09D3E4C}"/>
              </a:ext>
            </a:extLst>
          </p:cNvPr>
          <p:cNvSpPr txBox="1"/>
          <p:nvPr/>
        </p:nvSpPr>
        <p:spPr>
          <a:xfrm>
            <a:off x="1677880" y="3551347"/>
            <a:ext cx="5510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 после использовать в компоненте: </a:t>
            </a:r>
            <a:r>
              <a:rPr lang="ru-RU" dirty="0" err="1"/>
              <a:t>this.props.state</a:t>
            </a:r>
            <a:r>
              <a:rPr lang="ru-RU" dirty="0"/>
              <a:t>. </a:t>
            </a:r>
          </a:p>
          <a:p>
            <a:r>
              <a:rPr lang="ru-RU" dirty="0"/>
              <a:t>Для этого </a:t>
            </a:r>
            <a:r>
              <a:rPr lang="ru-RU" dirty="0" err="1"/>
              <a:t>react-redux</a:t>
            </a:r>
            <a:r>
              <a:rPr lang="ru-RU" dirty="0"/>
              <a:t> </a:t>
            </a:r>
            <a:r>
              <a:rPr lang="ru-RU" dirty="0" err="1"/>
              <a:t>предостовляет</a:t>
            </a:r>
            <a:r>
              <a:rPr lang="ru-RU" dirty="0"/>
              <a:t> метод </a:t>
            </a:r>
            <a:r>
              <a:rPr lang="ru-RU" dirty="0" err="1"/>
              <a:t>Provider</a:t>
            </a:r>
            <a:r>
              <a:rPr lang="ru-RU" dirty="0"/>
              <a:t>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F25366-9CE7-4C0C-B8DC-37A414D4E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80" y="4442370"/>
            <a:ext cx="4418120" cy="18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64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A84E3-E806-4EA2-A5F6-CB9593BA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88650"/>
            <a:ext cx="9601200" cy="7701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 </a:t>
            </a:r>
            <a:r>
              <a:rPr lang="en-US" dirty="0" err="1"/>
              <a:t>mapStateToProps</a:t>
            </a:r>
            <a:r>
              <a:rPr lang="en-US" dirty="0"/>
              <a:t>()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9C973-06F4-4C06-A010-192820A45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177" y="978117"/>
            <a:ext cx="9601200" cy="1016493"/>
          </a:xfrm>
        </p:spPr>
        <p:txBody>
          <a:bodyPr/>
          <a:lstStyle/>
          <a:p>
            <a:r>
              <a:rPr lang="ru-RU" dirty="0"/>
              <a:t>Возвращаясь к примеру выше, если компоненту один нужно получать поле номер один (value_1) то </a:t>
            </a:r>
            <a:r>
              <a:rPr lang="ru-RU" dirty="0" err="1"/>
              <a:t>mapStateToProps</a:t>
            </a:r>
            <a:r>
              <a:rPr lang="ru-RU" dirty="0"/>
              <a:t> для него будет выглядеть следующим образом: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BF2A49-639B-4FCE-BAC6-F3CAA931D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462" y="2142666"/>
            <a:ext cx="4187434" cy="139952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129BBA-CCA5-44AD-B335-4BFA500D4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643" y="1994610"/>
            <a:ext cx="3982006" cy="46393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F9BF55-1CB1-44E3-BECA-C32A7864F83E}"/>
              </a:ext>
            </a:extLst>
          </p:cNvPr>
          <p:cNvSpPr txBox="1"/>
          <p:nvPr/>
        </p:nvSpPr>
        <p:spPr>
          <a:xfrm>
            <a:off x="1485610" y="4003829"/>
            <a:ext cx="47926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Можно использовать единую функцию </a:t>
            </a:r>
          </a:p>
          <a:p>
            <a:r>
              <a:rPr lang="ru-RU" dirty="0"/>
              <a:t>возвращающую функцию </a:t>
            </a:r>
          </a:p>
          <a:p>
            <a:r>
              <a:rPr lang="ru-RU" dirty="0" err="1"/>
              <a:t>mapStateToProps</a:t>
            </a:r>
            <a:r>
              <a:rPr lang="ru-RU" dirty="0"/>
              <a:t> для каждого компонента. </a:t>
            </a:r>
          </a:p>
          <a:p>
            <a:r>
              <a:rPr lang="ru-RU" dirty="0"/>
              <a:t>Лично мне нравится такой подход. </a:t>
            </a:r>
          </a:p>
          <a:p>
            <a:r>
              <a:rPr lang="ru-RU" dirty="0"/>
              <a:t>Такая функция выглядит следующим образом:</a:t>
            </a:r>
          </a:p>
        </p:txBody>
      </p:sp>
    </p:spTree>
    <p:extLst>
      <p:ext uri="{BB962C8B-B14F-4D97-AF65-F5344CB8AC3E}">
        <p14:creationId xmlns:p14="http://schemas.microsoft.com/office/powerpoint/2010/main" val="4235748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4D1BC-DD8C-4A0C-AF12-27D14CF6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3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mapDispatchToProps</a:t>
            </a:r>
            <a:r>
              <a:rPr lang="en-US" dirty="0"/>
              <a:t>()</a:t>
            </a:r>
            <a:br>
              <a:rPr lang="en-US" dirty="0"/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CC0818-BD43-4542-886B-27D8CDBD686E}"/>
              </a:ext>
            </a:extLst>
          </p:cNvPr>
          <p:cNvSpPr txBox="1"/>
          <p:nvPr/>
        </p:nvSpPr>
        <p:spPr>
          <a:xfrm>
            <a:off x="1154098" y="1544714"/>
            <a:ext cx="7488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 примеру компонент, номер один должен иметь возможность</a:t>
            </a:r>
          </a:p>
          <a:p>
            <a:r>
              <a:rPr lang="ru-RU" dirty="0"/>
              <a:t> обновлять поле номер один из </a:t>
            </a:r>
            <a:r>
              <a:rPr lang="ru-RU" dirty="0" err="1"/>
              <a:t>store</a:t>
            </a:r>
            <a:r>
              <a:rPr lang="ru-RU" dirty="0"/>
              <a:t>. Тогда </a:t>
            </a:r>
            <a:r>
              <a:rPr lang="ru-RU" dirty="0" err="1"/>
              <a:t>mapDispatchToProps</a:t>
            </a:r>
            <a:r>
              <a:rPr lang="ru-RU" dirty="0"/>
              <a:t> для него</a:t>
            </a:r>
          </a:p>
          <a:p>
            <a:r>
              <a:rPr lang="ru-RU" dirty="0"/>
              <a:t> будет выглядеть следующим образом: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9CBC19-453A-42EB-BC6C-037943292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98" y="2646524"/>
            <a:ext cx="5430008" cy="120984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921AEB-54C7-472C-B75F-A1105C744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991" y="2225164"/>
            <a:ext cx="5430009" cy="4544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C2BE07-C357-4A0A-877F-76AE53FBD411}"/>
              </a:ext>
            </a:extLst>
          </p:cNvPr>
          <p:cNvSpPr txBox="1"/>
          <p:nvPr/>
        </p:nvSpPr>
        <p:spPr>
          <a:xfrm>
            <a:off x="842728" y="4181684"/>
            <a:ext cx="6052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Также как и для </a:t>
            </a:r>
            <a:r>
              <a:rPr lang="ru-RU" dirty="0" err="1"/>
              <a:t>mapStateToProps</a:t>
            </a:r>
            <a:r>
              <a:rPr lang="ru-RU" dirty="0"/>
              <a:t> я использую функцию</a:t>
            </a:r>
          </a:p>
          <a:p>
            <a:r>
              <a:rPr lang="ru-RU" dirty="0"/>
              <a:t> генератор возвращающую функцию </a:t>
            </a:r>
            <a:r>
              <a:rPr lang="ru-RU" dirty="0" err="1"/>
              <a:t>mapDispatchToProps</a:t>
            </a:r>
            <a:r>
              <a:rPr lang="ru-RU" dirty="0"/>
              <a:t> </a:t>
            </a:r>
          </a:p>
          <a:p>
            <a:r>
              <a:rPr lang="ru-RU" dirty="0"/>
              <a:t>для каждого компонента</a:t>
            </a:r>
          </a:p>
        </p:txBody>
      </p:sp>
    </p:spTree>
    <p:extLst>
      <p:ext uri="{BB962C8B-B14F-4D97-AF65-F5344CB8AC3E}">
        <p14:creationId xmlns:p14="http://schemas.microsoft.com/office/powerpoint/2010/main" val="3483534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3DA0E-280C-4414-AC0A-5647DCC6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connect()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C38E2A-5B6E-475B-862F-33BE50754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847817"/>
          </a:xfrm>
        </p:spPr>
        <p:txBody>
          <a:bodyPr/>
          <a:lstStyle/>
          <a:p>
            <a:r>
              <a:rPr lang="ru-RU" dirty="0"/>
              <a:t>То без чего всё это не будет работать. Это функция </a:t>
            </a:r>
            <a:r>
              <a:rPr lang="ru-RU" dirty="0" err="1"/>
              <a:t>connect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78CCBE-DD46-41D3-B1FF-B7B4DD815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53083"/>
            <a:ext cx="10793331" cy="10097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B33C49-B14E-4C7C-87CA-C66392E3C8BB}"/>
              </a:ext>
            </a:extLst>
          </p:cNvPr>
          <p:cNvSpPr txBox="1"/>
          <p:nvPr/>
        </p:nvSpPr>
        <p:spPr>
          <a:xfrm>
            <a:off x="1219200" y="4174925"/>
            <a:ext cx="10486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 теперь в </a:t>
            </a:r>
            <a:r>
              <a:rPr lang="ru-RU" dirty="0" err="1"/>
              <a:t>ReactDOM.render</a:t>
            </a:r>
            <a:r>
              <a:rPr lang="ru-RU" dirty="0"/>
              <a:t>() вы передаёте не ваш компонент, а тот что возвращает функция </a:t>
            </a:r>
            <a:r>
              <a:rPr lang="ru-RU" dirty="0" err="1"/>
              <a:t>connect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Если же у компонента нет необходимости в передаче ему </a:t>
            </a:r>
            <a:r>
              <a:rPr lang="ru-RU" dirty="0" err="1"/>
              <a:t>mapStateToProps</a:t>
            </a:r>
            <a:r>
              <a:rPr lang="ru-RU" dirty="0"/>
              <a:t> или </a:t>
            </a:r>
          </a:p>
          <a:p>
            <a:r>
              <a:rPr lang="ru-RU" dirty="0" err="1"/>
              <a:t>mapDispatchToProps</a:t>
            </a:r>
            <a:r>
              <a:rPr lang="ru-RU" dirty="0"/>
              <a:t> передавайте </a:t>
            </a:r>
            <a:r>
              <a:rPr lang="ru-RU" dirty="0" err="1"/>
              <a:t>undefined</a:t>
            </a:r>
            <a:r>
              <a:rPr lang="ru-RU" dirty="0"/>
              <a:t> или </a:t>
            </a:r>
            <a:r>
              <a:rPr lang="ru-RU" dirty="0" err="1"/>
              <a:t>null</a:t>
            </a:r>
            <a:r>
              <a:rPr lang="ru-RU" dirty="0"/>
              <a:t> в него.</a:t>
            </a:r>
          </a:p>
        </p:txBody>
      </p:sp>
    </p:spTree>
    <p:extLst>
      <p:ext uri="{BB962C8B-B14F-4D97-AF65-F5344CB8AC3E}">
        <p14:creationId xmlns:p14="http://schemas.microsoft.com/office/powerpoint/2010/main" val="2929947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4F757-E718-4AF1-8D14-79CE5C5C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1A0B52-3C52-4879-992D-E5D0E0616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20" y="1541755"/>
            <a:ext cx="10567386" cy="46304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BE21ED-B7E8-44AE-AD6D-CDAB75634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20" y="3972900"/>
            <a:ext cx="3428571" cy="219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7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86807-1EC2-4220-BBF9-F2E593A2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в отслеживания состояния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3712BE-B507-409E-8993-8D4D5EFF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029" y="1504765"/>
            <a:ext cx="9601200" cy="3581400"/>
          </a:xfrm>
        </p:spPr>
        <p:txBody>
          <a:bodyPr/>
          <a:lstStyle/>
          <a:p>
            <a:r>
              <a:rPr lang="ru-RU" dirty="0"/>
              <a:t>А почему не </a:t>
            </a:r>
            <a:r>
              <a:rPr lang="ru-RU" dirty="0" err="1"/>
              <a:t>рендерится</a:t>
            </a:r>
            <a:r>
              <a:rPr lang="ru-RU" dirty="0"/>
              <a:t>?</a:t>
            </a:r>
            <a:endParaRPr lang="en-US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33E061-0343-4F24-982E-E4E3C93A0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029" y="1909042"/>
            <a:ext cx="7578948" cy="426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0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0606C-3ACF-4133-A764-477231C3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Мотивация использования </a:t>
            </a:r>
            <a:r>
              <a:rPr lang="en-US" b="1" dirty="0"/>
              <a:t>Redux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DD692E-2167-4350-8408-37A3BCBE7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доступно всем компонентом без особых трудностей</a:t>
            </a:r>
          </a:p>
          <a:p>
            <a:r>
              <a:rPr lang="ru-RU" dirty="0"/>
              <a:t>Без передачи локального состояние в виде пропсов дочерним компонентам</a:t>
            </a:r>
          </a:p>
          <a:p>
            <a:r>
              <a:rPr lang="ru-RU" dirty="0"/>
              <a:t>Без поднимания состояния вверх до ближайшего родительского компонента</a:t>
            </a:r>
          </a:p>
          <a:p>
            <a:r>
              <a:rPr lang="ru-RU" dirty="0"/>
              <a:t>Чистота кода</a:t>
            </a:r>
          </a:p>
        </p:txBody>
      </p:sp>
    </p:spTree>
    <p:extLst>
      <p:ext uri="{BB962C8B-B14F-4D97-AF65-F5344CB8AC3E}">
        <p14:creationId xmlns:p14="http://schemas.microsoft.com/office/powerpoint/2010/main" val="140160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5C024-BCF0-4769-8D8F-28091E062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600" y="428347"/>
            <a:ext cx="6103398" cy="82340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CreateStore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reducer()</a:t>
            </a:r>
            <a:br>
              <a:rPr lang="en-US" dirty="0"/>
            </a:b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B47939-1E1A-432A-B47C-C8D6729CD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062" y="1251751"/>
            <a:ext cx="9601200" cy="889987"/>
          </a:xfrm>
        </p:spPr>
        <p:txBody>
          <a:bodyPr/>
          <a:lstStyle/>
          <a:p>
            <a:r>
              <a:rPr lang="ru-RU" dirty="0"/>
              <a:t>Глобальное хранилище приложения создаётся в отдельном файле, который как правило называется store.js: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7ECE0E-6D2C-465E-A716-8DFC3C81D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61" y="2075155"/>
            <a:ext cx="4523173" cy="213286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A358CD-6075-4801-951E-4BC7C66B6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299" y="2075155"/>
            <a:ext cx="6026087" cy="2798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660B4A-69DB-4601-AC70-09C9CC7948FF}"/>
              </a:ext>
            </a:extLst>
          </p:cNvPr>
          <p:cNvSpPr txBox="1"/>
          <p:nvPr/>
        </p:nvSpPr>
        <p:spPr>
          <a:xfrm>
            <a:off x="1180729" y="5078028"/>
            <a:ext cx="10244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ru-RU" dirty="0" err="1"/>
              <a:t>educer</a:t>
            </a:r>
            <a:r>
              <a:rPr lang="ru-RU" dirty="0"/>
              <a:t> — чистая функция которая будет отвечать за обновление состояния. Здесь реализовывается логика в соответствие с которой будет происходить обновление полей </a:t>
            </a:r>
            <a:r>
              <a:rPr lang="ru-RU" dirty="0" err="1"/>
              <a:t>store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019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3F9E0-F8CF-4617-9BA3-BA32BB3F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419470"/>
            <a:ext cx="9601200" cy="938814"/>
          </a:xfrm>
        </p:spPr>
        <p:txBody>
          <a:bodyPr>
            <a:normAutofit fontScale="90000"/>
          </a:bodyPr>
          <a:lstStyle/>
          <a:p>
            <a:r>
              <a:rPr lang="en-US" dirty="0"/>
              <a:t>dispatch()</a:t>
            </a:r>
            <a:r>
              <a:rPr lang="ru-RU" dirty="0"/>
              <a:t> и </a:t>
            </a:r>
            <a:r>
              <a:rPr lang="en-US" dirty="0" err="1"/>
              <a:t>actionCreator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83C095-CEA9-4BE0-8393-A27DE9F67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4" y="1611298"/>
            <a:ext cx="9601200" cy="590365"/>
          </a:xfrm>
        </p:spPr>
        <p:txBody>
          <a:bodyPr/>
          <a:lstStyle/>
          <a:p>
            <a:r>
              <a:rPr lang="ru-RU" dirty="0"/>
              <a:t>Что бы обновить </a:t>
            </a:r>
            <a:r>
              <a:rPr lang="ru-RU" dirty="0" err="1"/>
              <a:t>store</a:t>
            </a:r>
            <a:r>
              <a:rPr lang="ru-RU" dirty="0"/>
              <a:t> необходимо вызвать метод </a:t>
            </a:r>
            <a:r>
              <a:rPr lang="ru-RU" dirty="0" err="1"/>
              <a:t>dispatch</a:t>
            </a:r>
            <a:r>
              <a:rPr lang="ru-RU" dirty="0"/>
              <a:t>()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D5D729-F89C-43BF-A13C-7F6F9F153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24" y="2201663"/>
            <a:ext cx="6991165" cy="847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808D8C-99C7-4E7D-8BAE-43BDB1228626}"/>
              </a:ext>
            </a:extLst>
          </p:cNvPr>
          <p:cNvSpPr txBox="1"/>
          <p:nvPr/>
        </p:nvSpPr>
        <p:spPr>
          <a:xfrm>
            <a:off x="1202924" y="3316678"/>
            <a:ext cx="1630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actionCreator</a:t>
            </a:r>
            <a:r>
              <a:rPr lang="en-US" dirty="0"/>
              <a:t>()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97D3E1-D337-4F34-A16A-EFA7B197F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23" y="3808522"/>
            <a:ext cx="3946125" cy="2405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533586-B547-45F1-9D30-B3F44C7284A5}"/>
              </a:ext>
            </a:extLst>
          </p:cNvPr>
          <p:cNvSpPr txBox="1"/>
          <p:nvPr/>
        </p:nvSpPr>
        <p:spPr>
          <a:xfrm>
            <a:off x="6374167" y="3429000"/>
            <a:ext cx="323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  <a:r>
              <a:rPr lang="ru-RU" dirty="0"/>
              <a:t>()</a:t>
            </a:r>
            <a:r>
              <a:rPr lang="en-US" dirty="0"/>
              <a:t> </a:t>
            </a:r>
            <a:r>
              <a:rPr lang="ru-RU" dirty="0"/>
              <a:t>здорового человека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FE19556-2969-4D0E-AF34-AD5223D2D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524" y="3963009"/>
            <a:ext cx="5417205" cy="93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7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137BF-480A-45E7-A6D7-31229AE4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88524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Actions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37543B-0A84-462F-B64B-128AE92EF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451" y="1774424"/>
            <a:ext cx="9601200" cy="794551"/>
          </a:xfrm>
        </p:spPr>
        <p:txBody>
          <a:bodyPr/>
          <a:lstStyle/>
          <a:p>
            <a:r>
              <a:rPr lang="ru-RU" dirty="0" err="1"/>
              <a:t>actions</a:t>
            </a:r>
            <a:r>
              <a:rPr lang="ru-RU" dirty="0"/>
              <a:t> это константы, описывающие событие. Обычно это просто строка с названием описывающее событие.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5FAAE8-576A-4564-8605-5099413D0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600" y="3135203"/>
            <a:ext cx="5570740" cy="188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7BBAD-BACD-439B-A33B-4C77C6E4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getState</a:t>
            </a:r>
            <a:r>
              <a:rPr lang="en-US" dirty="0"/>
              <a:t>()</a:t>
            </a:r>
            <a:r>
              <a:rPr lang="ru-RU" dirty="0"/>
              <a:t> и </a:t>
            </a:r>
            <a:r>
              <a:rPr lang="en-US" dirty="0"/>
              <a:t>subscribe()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2F499C-C8E8-46CE-8EF4-7C766D3CC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20880"/>
            <a:ext cx="2565647" cy="782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341FDC-9024-44E5-BCDF-58684541CC85}"/>
              </a:ext>
            </a:extLst>
          </p:cNvPr>
          <p:cNvSpPr txBox="1"/>
          <p:nvPr/>
        </p:nvSpPr>
        <p:spPr>
          <a:xfrm>
            <a:off x="1056443" y="3072471"/>
            <a:ext cx="776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вернёт значение полей хранилища. К примеру что бы посмотреть значение</a:t>
            </a:r>
          </a:p>
          <a:p>
            <a:r>
              <a:rPr lang="ru-RU" dirty="0"/>
              <a:t> поля value_1 необходимо будет вызвать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4AA41F-25E8-4B43-9BC8-8299D0968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42" y="4136598"/>
            <a:ext cx="5717219" cy="976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3833F4-6792-4DCF-8308-3B32F9FEE9A9}"/>
              </a:ext>
            </a:extLst>
          </p:cNvPr>
          <p:cNvSpPr txBox="1"/>
          <p:nvPr/>
        </p:nvSpPr>
        <p:spPr>
          <a:xfrm>
            <a:off x="1140781" y="5525869"/>
            <a:ext cx="5899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 при каждом обновлении (при каждом вызове </a:t>
            </a:r>
            <a:r>
              <a:rPr lang="ru-RU" dirty="0" err="1"/>
              <a:t>dispatch</a:t>
            </a:r>
            <a:r>
              <a:rPr lang="ru-RU" dirty="0"/>
              <a:t>())</a:t>
            </a:r>
          </a:p>
          <a:p>
            <a:r>
              <a:rPr lang="ru-RU" dirty="0"/>
              <a:t> будет выводить новое значение </a:t>
            </a:r>
            <a:r>
              <a:rPr lang="ru-RU" dirty="0" err="1"/>
              <a:t>store</a:t>
            </a:r>
            <a:r>
              <a:rPr lang="ru-RU" dirty="0"/>
              <a:t> в консоль.</a:t>
            </a:r>
          </a:p>
        </p:txBody>
      </p:sp>
    </p:spTree>
    <p:extLst>
      <p:ext uri="{BB962C8B-B14F-4D97-AF65-F5344CB8AC3E}">
        <p14:creationId xmlns:p14="http://schemas.microsoft.com/office/powerpoint/2010/main" val="413012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CA6D3-075B-43B1-8EC6-3BB075A6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99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 </a:t>
            </a:r>
            <a:r>
              <a:rPr lang="en-US" dirty="0" err="1"/>
              <a:t>combineReducers</a:t>
            </a:r>
            <a:r>
              <a:rPr lang="en-US" dirty="0"/>
              <a:t>()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719875-C7EE-405D-B4E0-10599052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8259"/>
            <a:ext cx="9601200" cy="741285"/>
          </a:xfrm>
        </p:spPr>
        <p:txBody>
          <a:bodyPr/>
          <a:lstStyle/>
          <a:p>
            <a:r>
              <a:rPr lang="ru-RU" dirty="0" err="1"/>
              <a:t>combineReducers</a:t>
            </a:r>
            <a:r>
              <a:rPr lang="ru-RU" dirty="0"/>
              <a:t>() позволяет объединить несколько </a:t>
            </a:r>
            <a:r>
              <a:rPr lang="ru-RU" dirty="0" err="1"/>
              <a:t>редьюсеров</a:t>
            </a:r>
            <a:r>
              <a:rPr lang="ru-RU" dirty="0"/>
              <a:t> в один.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3E4E4C-177F-4D8A-84AE-A1ED7E717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87595"/>
            <a:ext cx="5153487" cy="2519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6C856B-ADC5-4003-8506-D7798F0AD688}"/>
              </a:ext>
            </a:extLst>
          </p:cNvPr>
          <p:cNvSpPr txBox="1"/>
          <p:nvPr/>
        </p:nvSpPr>
        <p:spPr>
          <a:xfrm>
            <a:off x="6604987" y="2767133"/>
            <a:ext cx="5705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Когда используется единый </a:t>
            </a:r>
            <a:r>
              <a:rPr lang="ru-RU" dirty="0" err="1"/>
              <a:t>редьюсер</a:t>
            </a:r>
            <a:r>
              <a:rPr lang="ru-RU" dirty="0"/>
              <a:t> мы показываем </a:t>
            </a:r>
          </a:p>
          <a:p>
            <a:r>
              <a:rPr lang="ru-RU" dirty="0"/>
              <a:t>какое поле хотим обновить: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B0665E-B82C-4EC3-9F4C-CFC80399D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636" y="3464154"/>
            <a:ext cx="5153486" cy="7145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2F9AE7-83B3-44D5-A117-1085C44546AE}"/>
              </a:ext>
            </a:extLst>
          </p:cNvPr>
          <p:cNvSpPr txBox="1"/>
          <p:nvPr/>
        </p:nvSpPr>
        <p:spPr>
          <a:xfrm>
            <a:off x="6634378" y="4241695"/>
            <a:ext cx="5390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Но когда вы разделили ваши </a:t>
            </a:r>
            <a:r>
              <a:rPr lang="ru-RU" dirty="0" err="1"/>
              <a:t>редьюсеры</a:t>
            </a:r>
            <a:r>
              <a:rPr lang="ru-RU" dirty="0"/>
              <a:t> вам нужно</a:t>
            </a:r>
          </a:p>
          <a:p>
            <a:r>
              <a:rPr lang="ru-RU" dirty="0"/>
              <a:t> просто вернуть новое значение: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BDBCDE-9128-4B27-B387-DB2A2E5A1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636" y="5006913"/>
            <a:ext cx="5153486" cy="7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41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A4942-ACB4-4237-8A94-A487510C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initialState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B409D7-6A77-48F0-ADDE-937AACE44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6234"/>
            <a:ext cx="9601200" cy="874450"/>
          </a:xfrm>
        </p:spPr>
        <p:txBody>
          <a:bodyPr/>
          <a:lstStyle/>
          <a:p>
            <a:r>
              <a:rPr lang="ru-RU" dirty="0" err="1"/>
              <a:t>initialState</a:t>
            </a:r>
            <a:r>
              <a:rPr lang="ru-RU" dirty="0"/>
              <a:t> — объект, представляющий начальное состояние хранилища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E7AD12-F008-4EED-A788-56927D041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52455"/>
            <a:ext cx="3892858" cy="1866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DF61B8-49DC-466C-A7AF-027AF8156FE2}"/>
              </a:ext>
            </a:extLst>
          </p:cNvPr>
          <p:cNvSpPr txBox="1"/>
          <p:nvPr/>
        </p:nvSpPr>
        <p:spPr>
          <a:xfrm>
            <a:off x="5335835" y="2824078"/>
            <a:ext cx="6832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Также </a:t>
            </a:r>
            <a:r>
              <a:rPr lang="ru-RU" dirty="0" err="1"/>
              <a:t>редьюсеры</a:t>
            </a:r>
            <a:r>
              <a:rPr lang="ru-RU" dirty="0"/>
              <a:t> всегда должны возвращать по дефолту текущее </a:t>
            </a:r>
          </a:p>
          <a:p>
            <a:r>
              <a:rPr lang="ru-RU" dirty="0"/>
              <a:t>состояние. К примеру, если используется единый </a:t>
            </a:r>
            <a:r>
              <a:rPr lang="ru-RU" dirty="0" err="1"/>
              <a:t>reducer</a:t>
            </a:r>
            <a:r>
              <a:rPr lang="ru-RU" dirty="0"/>
              <a:t> </a:t>
            </a:r>
          </a:p>
          <a:p>
            <a:r>
              <a:rPr lang="ru-RU" dirty="0"/>
              <a:t>то последнее значение в </a:t>
            </a:r>
            <a:r>
              <a:rPr lang="ru-RU" dirty="0" err="1"/>
              <a:t>switch</a:t>
            </a:r>
            <a:r>
              <a:rPr lang="ru-RU" dirty="0"/>
              <a:t> должно выглядеть так: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A60D9B-0573-4902-BFB7-DDF96A6BB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834" y="3913943"/>
            <a:ext cx="3387541" cy="874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1FF98C-ABEE-4910-B0EA-16C4C515CBB2}"/>
              </a:ext>
            </a:extLst>
          </p:cNvPr>
          <p:cNvSpPr txBox="1"/>
          <p:nvPr/>
        </p:nvSpPr>
        <p:spPr>
          <a:xfrm>
            <a:off x="1170432" y="4788393"/>
            <a:ext cx="775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Если же вы разделяете </a:t>
            </a:r>
            <a:r>
              <a:rPr lang="ru-RU" dirty="0" err="1"/>
              <a:t>редьюсеры</a:t>
            </a:r>
            <a:r>
              <a:rPr lang="ru-RU" dirty="0"/>
              <a:t> на независимые функции, то он должен </a:t>
            </a:r>
          </a:p>
          <a:p>
            <a:r>
              <a:rPr lang="ru-RU" dirty="0"/>
              <a:t>возвращать значение того свойства за которое он отвечает: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3C2CA9-D69D-4A1B-A348-1B236EEA4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04" y="5714935"/>
            <a:ext cx="3678156" cy="84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27813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151</TotalTime>
  <Words>418</Words>
  <Application>Microsoft Office PowerPoint</Application>
  <PresentationFormat>Широкоэкранный</PresentationFormat>
  <Paragraphs>62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Franklin Gothic Book</vt:lpstr>
      <vt:lpstr>Обрезка</vt:lpstr>
      <vt:lpstr>Redux</vt:lpstr>
      <vt:lpstr>Проблемы в отслеживания состояния</vt:lpstr>
      <vt:lpstr>Мотивация использования Redux</vt:lpstr>
      <vt:lpstr>CreateStore и reducer()  </vt:lpstr>
      <vt:lpstr>dispatch() и actionCreator() </vt:lpstr>
      <vt:lpstr>Actions </vt:lpstr>
      <vt:lpstr>getState() и subscribe()   </vt:lpstr>
      <vt:lpstr> combineReducers() </vt:lpstr>
      <vt:lpstr>initialState </vt:lpstr>
      <vt:lpstr>React-redux </vt:lpstr>
      <vt:lpstr> Provider </vt:lpstr>
      <vt:lpstr> mapStateToProps() </vt:lpstr>
      <vt:lpstr>mapDispatchToProps() </vt:lpstr>
      <vt:lpstr>connect() 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</dc:title>
  <dc:creator>Пользователь</dc:creator>
  <cp:lastModifiedBy>Пользователь</cp:lastModifiedBy>
  <cp:revision>13</cp:revision>
  <dcterms:created xsi:type="dcterms:W3CDTF">2022-04-26T07:33:01Z</dcterms:created>
  <dcterms:modified xsi:type="dcterms:W3CDTF">2022-04-26T10:04:42Z</dcterms:modified>
</cp:coreProperties>
</file>