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19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972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94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8027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7269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802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3340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69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930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343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275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625B3D-065A-4AF3-9856-15AC7088A0E7}" type="datetimeFigureOut">
              <a:rPr lang="ru-BY" smtClean="0"/>
              <a:t>02.03.2023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3BB6272-663F-45E5-80D4-5746F9DF8B4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805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gaearon/pen/Xjoqwm?editors=0010" TargetMode="External"/><Relationship Id="rId2" Type="http://schemas.openxmlformats.org/officeDocument/2006/relationships/hyperlink" Target="https://codepen.io/gaearon/pen/ozJddz?editors=0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pen.io/gaearon/pen/edbMaP?editors=00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pen.io/gaearon/pen/ozJddz?editors=001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DA77B-B7C8-7ECB-82D0-D7087E2C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01952"/>
            <a:ext cx="10058400" cy="1527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 рендеринг</a:t>
            </a:r>
            <a:endParaRPr lang="ru-BY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1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44C6E-38D9-9977-FEF5-B17C9DBE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6339"/>
          </a:xfrm>
        </p:spPr>
        <p:txBody>
          <a:bodyPr>
            <a:normAutofit/>
          </a:bodyPr>
          <a:lstStyle/>
          <a:p>
            <a:r>
              <a:rPr lang="ru-RU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компонента </a:t>
            </a:r>
            <a:r>
              <a:rPr lang="en-US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Mailbox</a:t>
            </a:r>
            <a:endParaRPr lang="ru-BY" sz="30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3F563-07C2-7564-C885-9281A8DA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40971"/>
            <a:ext cx="10058400" cy="49312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messages = ['React',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Re:Re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React’];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&lt;Mailbox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={messages} /&gt;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messages = [];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&lt;Mailbox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={messages} /&gt;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F71565-EBC6-DA52-EC42-FC516689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50" y="2600325"/>
            <a:ext cx="4324350" cy="828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E19F70-1660-0417-462C-AD2B6F80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50" y="5077893"/>
            <a:ext cx="1533525" cy="714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1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9083B-2895-D9CE-7EA5-14BDF6BC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рендеринга компонента</a:t>
            </a:r>
            <a:b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BD8EA-30F3-F6BD-FD7F-BF56BA40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редких случаях может потребоваться позволить компоненту скрыть себя, хотя он уже и отображен другим компонентом. Чтобы этого добиться, верните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вместо того, что обычно возвращается на рендеринг.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следующем примере, будет ли содержимое &lt;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WarningBanner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отрендерено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зависит от значения пропса под именем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значение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компонент ничего не рендерит.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6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649636-25A4-BD90-DF98-945BC661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97840"/>
            <a:ext cx="10058400" cy="5674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WarningBanner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(props)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props.warn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null;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(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="warning"&gt;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Warning!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6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30953-48FA-4EF8-D6D1-30F8C4D2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5848"/>
          </a:xfrm>
        </p:spPr>
        <p:txBody>
          <a:bodyPr>
            <a:normAutofit/>
          </a:bodyPr>
          <a:lstStyle/>
          <a:p>
            <a:r>
              <a:rPr lang="ru-RU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компонента </a:t>
            </a:r>
            <a:r>
              <a:rPr lang="en-US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Mailbox</a:t>
            </a:r>
            <a:endParaRPr lang="ru-BY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FD377-C246-D35C-A94D-684F743C4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0480"/>
            <a:ext cx="10058400" cy="487172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самостоятельного ознакомления: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https://codepen.io/gaearon/pen/Xjoqwm?editors=0010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547204-CF6B-FC31-0CD3-D0951C92E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1773249"/>
            <a:ext cx="10058400" cy="6861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36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00761-EF76-A542-BC3D-C5DB42DE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7951"/>
            <a:ext cx="10058400" cy="2080727"/>
          </a:xfrm>
        </p:spPr>
        <p:txBody>
          <a:bodyPr>
            <a:noAutofit/>
          </a:bodyPr>
          <a:lstStyle/>
          <a:p>
            <a:r>
              <a:rPr lang="ru-RU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</a:t>
            </a:r>
            <a:r>
              <a:rPr lang="ru-RU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конструкции </a:t>
            </a: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endParaRPr lang="ru-BY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41495-86FF-BD85-8347-BF689E94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248678"/>
            <a:ext cx="10058399" cy="36949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разделить логику на независимые компоненты. Эти компоненты можно показывать или прятать в зависимости от текущего состояния.</a:t>
            </a:r>
          </a:p>
          <a:p>
            <a:pPr marL="0" indent="0" algn="just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представлены три компонента: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UserGreeting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GuestGreeting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Greeting.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два предназначены для вывода сообщений, а третий является главным компонентом, который содержит первые два и отображает их в зависимости от условия.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0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0F28DE3-6329-9E69-E2EE-4FD65686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9918"/>
            <a:ext cx="10058400" cy="589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UserGreeting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(props)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&lt;h1&gt;Welcome back!&lt;/h1&gt;;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GuestGreeting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(props)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&lt;h1&gt;Please sign up.&lt;/h1&gt;;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Greeting(props)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UserGreeting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GuestGreeting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7FCBF-EF5D-91AB-1238-8F0997A3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1695"/>
          </a:xfrm>
        </p:spPr>
        <p:txBody>
          <a:bodyPr>
            <a:normAutofit/>
          </a:bodyPr>
          <a:lstStyle/>
          <a:p>
            <a:r>
              <a:rPr lang="ru-RU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компонента </a:t>
            </a:r>
            <a:r>
              <a:rPr lang="en-US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endParaRPr lang="ru-BY" sz="3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E106A-941D-D69F-B3DC-93078D92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66327"/>
            <a:ext cx="10058400" cy="50058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&lt;Greeting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={false} /&gt;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&lt;Greeting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={true} /&gt;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самостоятельного ознакомления: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https://codepen.io/gaearon/pen/edbMaP?editors=0011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1002AE-B450-07EB-D83F-FD5F89D5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19" y="2271615"/>
            <a:ext cx="3381375" cy="466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D124EE-A024-DCEB-3345-A319B67BF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719" y="4306369"/>
            <a:ext cx="2962275" cy="42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842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2A483-0C3A-A94C-063F-9EA293D2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конструкции </a:t>
            </a: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ru-BY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0582C-E57B-5423-AB6B-417F9EE9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предыдущем примере конструкцию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компоненте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заменить на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Greeting(props)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switch(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isLoggedIn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true:{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UserGreeting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GuestGreeting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E327F-41B7-ACB0-2395-B4853FC8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условия </a:t>
            </a:r>
            <a:r>
              <a:rPr lang="ru-RU" sz="5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5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 логическим оператором &amp;&amp;</a:t>
            </a:r>
            <a:b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ru-BY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4E5C4C-FCA9-AE89-53E8-A8C16C076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93976"/>
            <a:ext cx="100584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ru-BY" altLang="ru-BY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JavaScript-выражение </a:t>
            </a:r>
            <a:r>
              <a:rPr kumimoji="0" lang="ru-BY" altLang="ru-BY" sz="3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ru-BY" altLang="ru-BY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kumimoji="0" lang="ru-BY" altLang="ru-BY" sz="3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ru-BY" altLang="ru-BY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всегда вычисляется как </a:t>
            </a:r>
            <a:r>
              <a:rPr kumimoji="0" lang="ru-BY" altLang="ru-BY" sz="3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ru-BY" altLang="ru-BY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 выражение </a:t>
            </a:r>
            <a:r>
              <a:rPr kumimoji="0" lang="ru-BY" altLang="ru-BY" sz="3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ru-BY" altLang="ru-BY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kumimoji="0" lang="ru-BY" altLang="ru-BY" sz="3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ru-BY" altLang="ru-BY" sz="3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как </a:t>
            </a:r>
            <a:r>
              <a:rPr kumimoji="0" lang="ru-BY" altLang="ru-BY" sz="3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altLang="ru-BY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если условие истинно (</a:t>
            </a:r>
            <a:r>
              <a:rPr lang="ru-RU" altLang="ru-BY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BY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то элемент, идущий непосредственно за &amp;&amp;, будет передан на вывод. Если же оно ложно (</a:t>
            </a:r>
            <a:r>
              <a:rPr lang="ru-RU" altLang="ru-BY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altLang="ru-BY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то </a:t>
            </a:r>
            <a:r>
              <a:rPr lang="ru-RU" altLang="ru-BY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altLang="ru-BY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проигнорирует и пропустит его. </a:t>
            </a:r>
            <a:endParaRPr kumimoji="0" lang="ru-BY" altLang="ru-BY" sz="3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5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8C687C-8609-0BD2-53B3-3D3E3490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5233"/>
            <a:ext cx="10058400" cy="58269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Mailbox(props)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props.unreadMessages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(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&lt;h1&gt;Hello!&lt;/h1&gt;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&amp;&amp;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&lt;h2&gt;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You have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unread messages.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&lt;/h2&gt;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7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554B-3A66-FB23-29D9-B89484C5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4290"/>
          </a:xfrm>
        </p:spPr>
        <p:txBody>
          <a:bodyPr>
            <a:normAutofit/>
          </a:bodyPr>
          <a:lstStyle/>
          <a:p>
            <a:r>
              <a:rPr lang="ru-RU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компонента </a:t>
            </a:r>
            <a:r>
              <a:rPr lang="en-US" sz="3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Mailbox</a:t>
            </a:r>
            <a:endParaRPr lang="ru-BY" sz="3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BBA60-A988-8039-DA1E-30DC3F63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8922"/>
            <a:ext cx="10058400" cy="47632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messages = ['React',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Re:Re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React’];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&lt;Mailbox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={messages} /&gt;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самостоятельного ознакомления: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https://codepen.io/gaearon/pen/ozJddz?editors=0010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31DCC-AB47-8911-9669-D44D4842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81" y="3199201"/>
            <a:ext cx="4324350" cy="828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92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DA896-C635-76BB-1581-146C615B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6776"/>
          </a:xfrm>
        </p:spPr>
        <p:txBody>
          <a:bodyPr>
            <a:normAutofit fontScale="90000"/>
          </a:bodyPr>
          <a:lstStyle/>
          <a:p>
            <a:r>
              <a:rPr lang="ru-RU" sz="5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условия </a:t>
            </a:r>
            <a:r>
              <a:rPr lang="ru-RU" sz="5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ru-RU" sz="5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 тернарным оператором</a:t>
            </a:r>
            <a:b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59607-5B4C-1F2E-EB44-B0853D32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12140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Предыдущий пример можно также отобразить с помощью тернарного оператора: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Mailbox(props)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props.unreadMessages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(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&lt;h1&gt;Hello!&lt;/h1&gt;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 You have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unreadMessages.length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unread messages. &lt;/h2&gt;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&lt;h2&gt;Error&lt;/h2&gt;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23022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Дерево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129</TotalTime>
  <Words>668</Words>
  <Application>Microsoft Office PowerPoint</Application>
  <PresentationFormat>Широкоэкранный</PresentationFormat>
  <Paragraphs>105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-apple-system</vt:lpstr>
      <vt:lpstr>Bookman Old Style</vt:lpstr>
      <vt:lpstr>Cambria</vt:lpstr>
      <vt:lpstr>Century Gothic</vt:lpstr>
      <vt:lpstr>Times New Roman</vt:lpstr>
      <vt:lpstr>Wingdings</vt:lpstr>
      <vt:lpstr>Дерево</vt:lpstr>
      <vt:lpstr>Условный рендеринг</vt:lpstr>
      <vt:lpstr>Отображение React-компонентов. Использование конструкции if-else</vt:lpstr>
      <vt:lpstr>Презентация PowerPoint</vt:lpstr>
      <vt:lpstr>Отображение компонента Greeting</vt:lpstr>
      <vt:lpstr>Использование конструкции switch-case</vt:lpstr>
      <vt:lpstr>Встроенные условия if с логическим оператором &amp;&amp; </vt:lpstr>
      <vt:lpstr>Презентация PowerPoint</vt:lpstr>
      <vt:lpstr>Отображение компонента Mailbox</vt:lpstr>
      <vt:lpstr>Встроенные условия if-else с тернарным оператором </vt:lpstr>
      <vt:lpstr>Отображение компонента Mailbox</vt:lpstr>
      <vt:lpstr>Предотвращение рендеринга компонента </vt:lpstr>
      <vt:lpstr>Презентация PowerPoint</vt:lpstr>
      <vt:lpstr>Отображение компонента Mailbox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Условный рендеринг</dc:title>
  <dc:creator>giganimb</dc:creator>
  <cp:lastModifiedBy>giganimb</cp:lastModifiedBy>
  <cp:revision>14</cp:revision>
  <dcterms:created xsi:type="dcterms:W3CDTF">2023-03-01T14:32:43Z</dcterms:created>
  <dcterms:modified xsi:type="dcterms:W3CDTF">2023-03-02T05:34:42Z</dcterms:modified>
</cp:coreProperties>
</file>