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63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329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692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602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03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23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145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3675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245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19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08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8DAE-2EBD-453D-AA49-3B5B1A64BE91}" type="datetimeFigureOut">
              <a:rPr lang="x-none" smtClean="0"/>
              <a:t>15.03.2023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75EE-9D72-4AA0-8C99-CA872A6581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552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iran/react-slic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-ui.com/getting-started/install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-ui.com/getting-started/install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A98915-6ADA-4D92-932B-B28CA5479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309E588-3036-4C15-8D0D-92E583AFB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ADABB29-ADA1-40E3-A30D-9ADA71832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4" y="0"/>
            <a:ext cx="9152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9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C3ED10D-6B17-4920-A854-5D1410A5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40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того, как будет выглядеть, отображаемая страница на основе наших изменений. </a:t>
            </a:r>
            <a:endParaRPr lang="x-non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7B652B7-828D-4090-8635-ADA98C2CC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14537"/>
            <a:ext cx="6096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0B7EC72-8176-48D6-873F-6897F5CB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 значка сандвич меню.</a:t>
            </a:r>
            <a:br>
              <a:rPr lang="ru-RU" b="1" dirty="0"/>
            </a:b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23CE4B-C6B1-4DDC-B49D-390958AE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586"/>
            <a:ext cx="7886700" cy="5058377"/>
          </a:xfrm>
        </p:spPr>
        <p:txBody>
          <a:bodyPr/>
          <a:lstStyle/>
          <a:p>
            <a:r>
              <a:rPr lang="ru-RU" dirty="0"/>
              <a:t>Добавим вывод значка сандвич-меню в файл Header.js</a:t>
            </a:r>
            <a:endParaRPr lang="x-non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495AC49E-B40F-4774-BC06-366B806C0D72}"/>
              </a:ext>
            </a:extLst>
          </p:cNvPr>
          <p:cNvSpPr/>
          <p:nvPr/>
        </p:nvSpPr>
        <p:spPr>
          <a:xfrm>
            <a:off x="189206" y="2056686"/>
            <a:ext cx="4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React from "react";</a:t>
            </a:r>
          </a:p>
          <a:p>
            <a:r>
              <a:rPr lang="en-US" dirty="0"/>
              <a:t>import </a:t>
            </a:r>
            <a:r>
              <a:rPr lang="en-US" dirty="0" err="1"/>
              <a:t>AppBar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/core/</a:t>
            </a:r>
            <a:r>
              <a:rPr lang="en-US" dirty="0" err="1"/>
              <a:t>AppBar</a:t>
            </a:r>
            <a:r>
              <a:rPr lang="en-US" dirty="0"/>
              <a:t>";</a:t>
            </a:r>
          </a:p>
          <a:p>
            <a:r>
              <a:rPr lang="en-US" dirty="0"/>
              <a:t>import Toolbar from "@material-</a:t>
            </a:r>
            <a:r>
              <a:rPr lang="en-US" dirty="0" err="1"/>
              <a:t>ui</a:t>
            </a:r>
            <a:r>
              <a:rPr lang="en-US" dirty="0"/>
              <a:t>/core/Toolbar";</a:t>
            </a:r>
          </a:p>
          <a:p>
            <a:r>
              <a:rPr lang="en-US" dirty="0"/>
              <a:t>import </a:t>
            </a:r>
            <a:r>
              <a:rPr lang="en-US" dirty="0" err="1"/>
              <a:t>MenuIcon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/icons/Menu";</a:t>
            </a:r>
          </a:p>
          <a:p>
            <a:r>
              <a:rPr lang="en-US" dirty="0"/>
              <a:t>import </a:t>
            </a:r>
            <a:r>
              <a:rPr lang="en-US" dirty="0" err="1"/>
              <a:t>IconButton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/core/</a:t>
            </a:r>
            <a:r>
              <a:rPr lang="en-US" dirty="0" err="1"/>
              <a:t>IconButton</a:t>
            </a:r>
            <a:r>
              <a:rPr lang="en-US" dirty="0"/>
              <a:t>";</a:t>
            </a:r>
          </a:p>
          <a:p>
            <a:r>
              <a:rPr lang="en-US" dirty="0"/>
              <a:t>const Header = ()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</a:t>
            </a:r>
            <a:r>
              <a:rPr lang="en-US" dirty="0" err="1"/>
              <a:t>AppBar</a:t>
            </a:r>
            <a:endParaRPr lang="en-US" dirty="0"/>
          </a:p>
          <a:p>
            <a:r>
              <a:rPr lang="en-US" dirty="0"/>
              <a:t>      position="fixed"</a:t>
            </a:r>
          </a:p>
          <a:p>
            <a:r>
              <a:rPr lang="en-US" dirty="0"/>
              <a:t>      style={{</a:t>
            </a:r>
          </a:p>
          <a:p>
            <a:r>
              <a:rPr lang="en-US" dirty="0"/>
              <a:t>        background: "#090050",</a:t>
            </a:r>
          </a:p>
          <a:p>
            <a:r>
              <a:rPr lang="en-US" dirty="0"/>
              <a:t>        padding: " 20px 0px"</a:t>
            </a:r>
          </a:p>
          <a:p>
            <a:r>
              <a:rPr lang="en-US" dirty="0"/>
              <a:t>      }}</a:t>
            </a:r>
          </a:p>
          <a:p>
            <a:r>
              <a:rPr lang="en-US" dirty="0"/>
              <a:t>    &gt;</a:t>
            </a:r>
            <a:endParaRPr lang="x-none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28A33E4E-538C-4F1B-8D87-86A283E12193}"/>
              </a:ext>
            </a:extLst>
          </p:cNvPr>
          <p:cNvSpPr/>
          <p:nvPr/>
        </p:nvSpPr>
        <p:spPr>
          <a:xfrm>
            <a:off x="5038078" y="2056686"/>
            <a:ext cx="41059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&lt;Toolbar&gt;</a:t>
            </a:r>
          </a:p>
          <a:p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header_logo</a:t>
            </a:r>
            <a:r>
              <a:rPr lang="en-US" dirty="0"/>
              <a:t>"&gt;</a:t>
            </a:r>
          </a:p>
          <a:p>
            <a:r>
              <a:rPr lang="en-US" dirty="0"/>
              <a:t>  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font_left</a:t>
            </a:r>
            <a:r>
              <a:rPr lang="en-US" dirty="0"/>
              <a:t> </a:t>
            </a:r>
            <a:r>
              <a:rPr lang="en-US" dirty="0" err="1"/>
              <a:t>header_logo_title</a:t>
            </a:r>
            <a:r>
              <a:rPr lang="en-US" dirty="0"/>
              <a:t>"&gt;</a:t>
            </a:r>
            <a:r>
              <a:rPr lang="en-US" dirty="0" err="1"/>
              <a:t>wmg</a:t>
            </a:r>
            <a:r>
              <a:rPr lang="en-US" dirty="0"/>
              <a:t>&lt;/div&gt;</a:t>
            </a:r>
          </a:p>
          <a:p>
            <a:r>
              <a:rPr lang="en-US" dirty="0"/>
              <a:t>  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font_left</a:t>
            </a:r>
            <a:r>
              <a:rPr lang="en-US" dirty="0"/>
              <a:t> </a:t>
            </a:r>
            <a:r>
              <a:rPr lang="en-US" dirty="0" err="1"/>
              <a:t>header_logo_caption</a:t>
            </a:r>
            <a:r>
              <a:rPr lang="en-US" dirty="0"/>
              <a:t>"&gt;React mitting&lt;/div&gt;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</a:t>
            </a:r>
            <a:r>
              <a:rPr lang="en-US" dirty="0" err="1">
                <a:solidFill>
                  <a:srgbClr val="FF0000"/>
                </a:solidFill>
              </a:rPr>
              <a:t>IconButton</a:t>
            </a:r>
            <a:r>
              <a:rPr lang="en-US" dirty="0">
                <a:solidFill>
                  <a:srgbClr val="FF0000"/>
                </a:solidFill>
              </a:rPr>
              <a:t> aria-label="Menu" color="inherit"&gt;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&lt;</a:t>
            </a:r>
            <a:r>
              <a:rPr lang="en-US" dirty="0" err="1">
                <a:solidFill>
                  <a:srgbClr val="FF0000"/>
                </a:solidFill>
              </a:rPr>
              <a:t>MenuIcon</a:t>
            </a:r>
            <a:r>
              <a:rPr lang="en-US" dirty="0">
                <a:solidFill>
                  <a:srgbClr val="FF0000"/>
                </a:solidFill>
              </a:rPr>
              <a:t> /&gt;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&lt;/</a:t>
            </a:r>
            <a:r>
              <a:rPr lang="en-US" dirty="0" err="1">
                <a:solidFill>
                  <a:srgbClr val="FF0000"/>
                </a:solidFill>
              </a:rPr>
              <a:t>IconButton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      &lt;/Toolbar&gt;</a:t>
            </a:r>
          </a:p>
          <a:p>
            <a:r>
              <a:rPr lang="en-US" dirty="0"/>
              <a:t>    &lt;/</a:t>
            </a:r>
            <a:r>
              <a:rPr lang="en-US" dirty="0" err="1"/>
              <a:t>AppBar</a:t>
            </a:r>
            <a:r>
              <a:rPr lang="en-US" dirty="0"/>
              <a:t>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	export default Header;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2510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B31D7F9-E229-4195-ABD5-F3225C76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6948"/>
            <a:ext cx="7886700" cy="5520015"/>
          </a:xfrm>
        </p:spPr>
        <p:txBody>
          <a:bodyPr/>
          <a:lstStyle/>
          <a:p>
            <a:r>
              <a:rPr lang="ru-RU" dirty="0"/>
              <a:t>В браузере будет выглядеть так:</a:t>
            </a:r>
            <a:endParaRPr lang="x-non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6FDD312-A441-4BB1-8579-5F3A4378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2" y="1731145"/>
            <a:ext cx="8055835" cy="37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2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C8E78CF-93AA-46E4-B72F-29DE39F7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311861"/>
            <a:ext cx="7886700" cy="13748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Пока что на клик ничего не происходит. Но мы сделаем так, что по клику будет открываться </a:t>
            </a:r>
            <a:r>
              <a:rPr lang="ru-RU" dirty="0" err="1"/>
              <a:t>сайдбар</a:t>
            </a:r>
            <a:r>
              <a:rPr lang="ru-RU" dirty="0"/>
              <a:t> с меню справа. Вы можете это легко сделать и сверху, и снизу и слева, самостоятельно.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Пока что мы просто добавим элементу</a:t>
            </a:r>
            <a:endParaRPr lang="x-non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88E01F9-FEC2-4A2A-BB1F-DBF866387DF6}"/>
              </a:ext>
            </a:extLst>
          </p:cNvPr>
          <p:cNvSpPr/>
          <p:nvPr/>
        </p:nvSpPr>
        <p:spPr>
          <a:xfrm>
            <a:off x="698838" y="1686757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IconButton</a:t>
            </a:r>
            <a:r>
              <a:rPr lang="en-US" sz="2400" dirty="0">
                <a:solidFill>
                  <a:srgbClr val="FF0000"/>
                </a:solidFill>
              </a:rPr>
              <a:t> aria-label="Menu" color="inherit" </a:t>
            </a:r>
            <a:r>
              <a:rPr lang="en-US" sz="2400" dirty="0" err="1">
                <a:solidFill>
                  <a:srgbClr val="FF0000"/>
                </a:solidFill>
              </a:rPr>
              <a:t>onClick</a:t>
            </a:r>
            <a:r>
              <a:rPr lang="en-US" sz="2400" dirty="0">
                <a:solidFill>
                  <a:srgbClr val="FF0000"/>
                </a:solidFill>
              </a:rPr>
              <a:t>={() =&gt; console.log("OPEN")} &gt;</a:t>
            </a:r>
            <a:endParaRPr lang="x-none" sz="24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2FA305D7-FB77-4FCE-9707-7E53BA23BA52}"/>
              </a:ext>
            </a:extLst>
          </p:cNvPr>
          <p:cNvSpPr/>
          <p:nvPr/>
        </p:nvSpPr>
        <p:spPr>
          <a:xfrm>
            <a:off x="628649" y="2601309"/>
            <a:ext cx="80270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сохранения порядка в нашем приложении, мы создадим в папке </a:t>
            </a:r>
            <a:r>
              <a:rPr lang="ru-RU" sz="2000" dirty="0" err="1"/>
              <a:t>Header_Footer</a:t>
            </a:r>
            <a:r>
              <a:rPr lang="ru-RU" sz="2000" dirty="0"/>
              <a:t> отдельный файл - SideDrawer.js</a:t>
            </a:r>
          </a:p>
          <a:p>
            <a:endParaRPr lang="ru-RU" sz="2000" dirty="0"/>
          </a:p>
          <a:p>
            <a:r>
              <a:rPr lang="ru-RU" sz="2000" dirty="0"/>
              <a:t>Внутри него определим обычный компонент без состояния (</a:t>
            </a:r>
            <a:r>
              <a:rPr lang="ru-RU" sz="2000" dirty="0" err="1"/>
              <a:t>stateless</a:t>
            </a:r>
            <a:r>
              <a:rPr lang="ru-RU" sz="2000" dirty="0"/>
              <a:t> </a:t>
            </a:r>
            <a:r>
              <a:rPr lang="ru-RU" sz="2000" dirty="0" err="1"/>
              <a:t>component</a:t>
            </a:r>
            <a:r>
              <a:rPr lang="ru-RU" sz="2000" dirty="0"/>
              <a:t>) и импортируем в него </a:t>
            </a:r>
            <a:r>
              <a:rPr lang="ru-RU" sz="2000" dirty="0" err="1"/>
              <a:t>Driwer</a:t>
            </a:r>
            <a:r>
              <a:rPr lang="ru-RU" sz="2000" dirty="0"/>
              <a:t> из </a:t>
            </a:r>
            <a:r>
              <a:rPr lang="ru-RU" sz="2000" dirty="0" err="1"/>
              <a:t>Material</a:t>
            </a:r>
            <a:r>
              <a:rPr lang="ru-RU" sz="2000" dirty="0"/>
              <a:t>-UI. Сразу же импортируем компонент </a:t>
            </a:r>
            <a:r>
              <a:rPr lang="ru-RU" sz="2000" dirty="0" err="1"/>
              <a:t>List</a:t>
            </a:r>
            <a:r>
              <a:rPr lang="ru-RU" sz="2000" dirty="0"/>
              <a:t> и </a:t>
            </a:r>
            <a:r>
              <a:rPr lang="ru-RU" sz="2000" dirty="0" err="1"/>
              <a:t>ListItem</a:t>
            </a:r>
            <a:r>
              <a:rPr lang="ru-RU" sz="2000" dirty="0"/>
              <a:t> оттуда же. </a:t>
            </a:r>
          </a:p>
          <a:p>
            <a:endParaRPr lang="ru-RU" sz="2000" dirty="0"/>
          </a:p>
          <a:p>
            <a:r>
              <a:rPr lang="ru-RU" sz="2000" dirty="0"/>
              <a:t>Полезные плагины для </a:t>
            </a:r>
            <a:r>
              <a:rPr lang="en-US" sz="2000" dirty="0"/>
              <a:t>VS-Code</a:t>
            </a:r>
            <a:r>
              <a:rPr lang="ru-RU" sz="2000" dirty="0"/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rcc</a:t>
            </a:r>
            <a:r>
              <a:rPr lang="en-US" sz="2000" dirty="0"/>
              <a:t> - React Class Component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rsc</a:t>
            </a:r>
            <a:r>
              <a:rPr lang="en-US" sz="2000" dirty="0"/>
              <a:t> - React Stateless Component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411639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ED4D5AF-EF30-418D-9A68-61506379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697"/>
            <a:ext cx="7886700" cy="1269507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Компонент </a:t>
            </a:r>
            <a:r>
              <a:rPr lang="en-US" sz="2000" dirty="0" err="1">
                <a:solidFill>
                  <a:srgbClr val="FF0000"/>
                </a:solidFill>
              </a:rPr>
              <a:t>SideDrawer</a:t>
            </a:r>
            <a:r>
              <a:rPr lang="ru-RU" sz="2000" dirty="0"/>
              <a:t> будет принимать </a:t>
            </a:r>
            <a:r>
              <a:rPr lang="en-US" sz="2000" dirty="0"/>
              <a:t>props</a:t>
            </a:r>
            <a:r>
              <a:rPr lang="ru-RU" sz="2000" dirty="0"/>
              <a:t>.</a:t>
            </a:r>
            <a:endParaRPr lang="x-none" sz="2000" dirty="0"/>
          </a:p>
          <a:p>
            <a:r>
              <a:rPr lang="ru-RU" sz="2000" dirty="0"/>
              <a:t>В </a:t>
            </a:r>
            <a:r>
              <a:rPr lang="ru-RU" sz="2000" dirty="0" err="1"/>
              <a:t>open</a:t>
            </a:r>
            <a:r>
              <a:rPr lang="ru-RU" sz="2000" dirty="0"/>
              <a:t> мы в пропсах передадим </a:t>
            </a:r>
            <a:r>
              <a:rPr lang="ru-RU" sz="2000" dirty="0" err="1"/>
              <a:t>состояние,и</a:t>
            </a:r>
            <a:r>
              <a:rPr lang="ru-RU" sz="2000" dirty="0"/>
              <a:t> функцию закрытия. Пока что подключим наш файл в Header.js и добавим функцию, которую будем передавать вниз. Добавим состояние, используя </a:t>
            </a:r>
            <a:r>
              <a:rPr lang="ru-RU" sz="2000" dirty="0" err="1"/>
              <a:t>hook</a:t>
            </a:r>
            <a:r>
              <a:rPr lang="ru-RU" sz="2000" dirty="0"/>
              <a:t> - </a:t>
            </a:r>
            <a:r>
              <a:rPr lang="ru-RU" sz="2000" dirty="0" err="1"/>
              <a:t>useState</a:t>
            </a:r>
            <a:r>
              <a:rPr lang="ru-RU" sz="2000" dirty="0"/>
              <a:t>. Проще показать:</a:t>
            </a:r>
            <a:endParaRPr lang="x-none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C24A5F3-379B-46B9-92DC-B20334E8DB22}"/>
              </a:ext>
            </a:extLst>
          </p:cNvPr>
          <p:cNvSpPr/>
          <p:nvPr/>
        </p:nvSpPr>
        <p:spPr>
          <a:xfrm>
            <a:off x="1006783" y="1502688"/>
            <a:ext cx="713043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"react";</a:t>
            </a:r>
          </a:p>
          <a:p>
            <a:r>
              <a:rPr lang="en-US" dirty="0"/>
              <a:t>import </a:t>
            </a:r>
            <a:r>
              <a:rPr lang="en-US" dirty="0" err="1"/>
              <a:t>AppBar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/core/</a:t>
            </a:r>
            <a:r>
              <a:rPr lang="en-US" dirty="0" err="1"/>
              <a:t>AppBar</a:t>
            </a:r>
            <a:r>
              <a:rPr lang="en-US" dirty="0"/>
              <a:t>";</a:t>
            </a:r>
          </a:p>
          <a:p>
            <a:r>
              <a:rPr lang="en-US" dirty="0"/>
              <a:t>import Toolbar from "@material-</a:t>
            </a:r>
            <a:r>
              <a:rPr lang="en-US" dirty="0" err="1"/>
              <a:t>ui</a:t>
            </a:r>
            <a:r>
              <a:rPr lang="en-US" dirty="0"/>
              <a:t>/core/Toolbar";</a:t>
            </a:r>
          </a:p>
          <a:p>
            <a:r>
              <a:rPr lang="en-US" dirty="0"/>
              <a:t>import </a:t>
            </a:r>
            <a:r>
              <a:rPr lang="en-US" dirty="0" err="1"/>
              <a:t>MenuIcon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/icons/Menu";</a:t>
            </a:r>
          </a:p>
          <a:p>
            <a:r>
              <a:rPr lang="en-US" dirty="0"/>
              <a:t>import </a:t>
            </a:r>
            <a:r>
              <a:rPr lang="en-US" dirty="0" err="1"/>
              <a:t>IconButton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/core/</a:t>
            </a:r>
            <a:r>
              <a:rPr lang="en-US" dirty="0" err="1"/>
              <a:t>IconButton</a:t>
            </a:r>
            <a:r>
              <a:rPr lang="en-US" dirty="0"/>
              <a:t>";</a:t>
            </a:r>
          </a:p>
          <a:p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SideDrawer</a:t>
            </a:r>
            <a:r>
              <a:rPr lang="en-US" dirty="0">
                <a:solidFill>
                  <a:srgbClr val="FF0000"/>
                </a:solidFill>
              </a:rPr>
              <a:t> from "./</a:t>
            </a:r>
            <a:r>
              <a:rPr lang="en-US" dirty="0" err="1">
                <a:solidFill>
                  <a:srgbClr val="FF0000"/>
                </a:solidFill>
              </a:rPr>
              <a:t>SideDrawer</a:t>
            </a:r>
            <a:r>
              <a:rPr lang="en-US" dirty="0">
                <a:solidFill>
                  <a:srgbClr val="FF0000"/>
                </a:solidFill>
              </a:rPr>
              <a:t>";</a:t>
            </a:r>
          </a:p>
          <a:p>
            <a:r>
              <a:rPr lang="en-US" dirty="0"/>
              <a:t>const Header = () =&gt; {</a:t>
            </a:r>
          </a:p>
          <a:p>
            <a:r>
              <a:rPr lang="en-US" dirty="0">
                <a:solidFill>
                  <a:srgbClr val="FF0000"/>
                </a:solidFill>
              </a:rPr>
              <a:t>  const [</a:t>
            </a:r>
            <a:r>
              <a:rPr lang="en-US" dirty="0" err="1">
                <a:solidFill>
                  <a:srgbClr val="FF0000"/>
                </a:solidFill>
              </a:rPr>
              <a:t>drawerOpen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setDrawerOpen</a:t>
            </a:r>
            <a:r>
              <a:rPr lang="en-US" dirty="0">
                <a:solidFill>
                  <a:srgbClr val="FF0000"/>
                </a:solidFill>
              </a:rPr>
              <a:t>] = </a:t>
            </a:r>
            <a:r>
              <a:rPr lang="en-US" dirty="0" err="1">
                <a:solidFill>
                  <a:srgbClr val="FF0000"/>
                </a:solidFill>
              </a:rPr>
              <a:t>useState</a:t>
            </a:r>
            <a:r>
              <a:rPr lang="en-US" dirty="0">
                <a:solidFill>
                  <a:srgbClr val="FF0000"/>
                </a:solidFill>
              </a:rPr>
              <a:t>(false);</a:t>
            </a:r>
          </a:p>
          <a:p>
            <a:r>
              <a:rPr lang="en-US" dirty="0">
                <a:solidFill>
                  <a:srgbClr val="FF0000"/>
                </a:solidFill>
              </a:rPr>
              <a:t>  const </a:t>
            </a:r>
            <a:r>
              <a:rPr lang="en-US" dirty="0" err="1">
                <a:solidFill>
                  <a:srgbClr val="FF0000"/>
                </a:solidFill>
              </a:rPr>
              <a:t>toggleDrawer</a:t>
            </a:r>
            <a:r>
              <a:rPr lang="en-US" dirty="0">
                <a:solidFill>
                  <a:srgbClr val="FF0000"/>
                </a:solidFill>
              </a:rPr>
              <a:t> = value =&gt; {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setDrawerOpen</a:t>
            </a:r>
            <a:r>
              <a:rPr lang="en-US" dirty="0">
                <a:solidFill>
                  <a:srgbClr val="FF0000"/>
                </a:solidFill>
              </a:rPr>
              <a:t>(value);</a:t>
            </a:r>
          </a:p>
          <a:p>
            <a:r>
              <a:rPr lang="en-US" dirty="0">
                <a:solidFill>
                  <a:srgbClr val="FF0000"/>
                </a:solidFill>
              </a:rPr>
              <a:t>  };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</a:t>
            </a:r>
            <a:r>
              <a:rPr lang="en-US" dirty="0" err="1"/>
              <a:t>AppBar</a:t>
            </a:r>
            <a:endParaRPr lang="en-US" dirty="0"/>
          </a:p>
          <a:p>
            <a:r>
              <a:rPr lang="en-US" dirty="0"/>
              <a:t>      position="fixed"</a:t>
            </a:r>
          </a:p>
          <a:p>
            <a:r>
              <a:rPr lang="en-US" dirty="0"/>
              <a:t>      style={{</a:t>
            </a:r>
          </a:p>
          <a:p>
            <a:r>
              <a:rPr lang="en-US" dirty="0"/>
              <a:t>        background: "#090050",</a:t>
            </a:r>
          </a:p>
          <a:p>
            <a:r>
              <a:rPr lang="en-US" dirty="0"/>
              <a:t>        padding: " 20px 0px"</a:t>
            </a:r>
          </a:p>
          <a:p>
            <a:r>
              <a:rPr lang="en-US" dirty="0"/>
              <a:t>      }}</a:t>
            </a:r>
          </a:p>
          <a:p>
            <a:r>
              <a:rPr lang="en-US" dirty="0"/>
              <a:t>    &gt;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3838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8D85E1FF-E1DA-4EEF-BDA5-F7C4059C7676}"/>
              </a:ext>
            </a:extLst>
          </p:cNvPr>
          <p:cNvSpPr/>
          <p:nvPr/>
        </p:nvSpPr>
        <p:spPr>
          <a:xfrm>
            <a:off x="1349406" y="474345"/>
            <a:ext cx="694233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&lt;Toolbar&gt;</a:t>
            </a:r>
          </a:p>
          <a:p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header_logo</a:t>
            </a:r>
            <a:r>
              <a:rPr lang="en-US" dirty="0"/>
              <a:t>"&gt;</a:t>
            </a:r>
          </a:p>
          <a:p>
            <a:r>
              <a:rPr lang="en-US" dirty="0"/>
              <a:t>  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font_left</a:t>
            </a:r>
            <a:r>
              <a:rPr lang="en-US" dirty="0"/>
              <a:t> </a:t>
            </a:r>
            <a:r>
              <a:rPr lang="en-US" dirty="0" err="1"/>
              <a:t>header_logo_title</a:t>
            </a:r>
            <a:r>
              <a:rPr lang="en-US" dirty="0"/>
              <a:t>"&gt;</a:t>
            </a:r>
            <a:r>
              <a:rPr lang="en-US" dirty="0" err="1"/>
              <a:t>wmg</a:t>
            </a:r>
            <a:r>
              <a:rPr lang="en-US" dirty="0"/>
              <a:t>&lt;/div&gt;</a:t>
            </a:r>
          </a:p>
          <a:p>
            <a:r>
              <a:rPr lang="en-US" dirty="0"/>
              <a:t>  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font_left</a:t>
            </a:r>
            <a:r>
              <a:rPr lang="en-US" dirty="0"/>
              <a:t> </a:t>
            </a:r>
            <a:r>
              <a:rPr lang="en-US" dirty="0" err="1"/>
              <a:t>header_logo_caption</a:t>
            </a:r>
            <a:r>
              <a:rPr lang="en-US" dirty="0"/>
              <a:t>"&gt;React mitting&lt;/div&gt;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  &lt;</a:t>
            </a:r>
            <a:r>
              <a:rPr lang="en-US" dirty="0" err="1"/>
              <a:t>IconButton</a:t>
            </a:r>
            <a:endParaRPr lang="en-US" dirty="0"/>
          </a:p>
          <a:p>
            <a:r>
              <a:rPr lang="en-US" dirty="0"/>
              <a:t>          aria-label="Menu"</a:t>
            </a:r>
          </a:p>
          <a:p>
            <a:r>
              <a:rPr lang="en-US" dirty="0"/>
              <a:t>          color="inherit"</a:t>
            </a:r>
          </a:p>
          <a:p>
            <a:r>
              <a:rPr lang="en-US" dirty="0"/>
              <a:t>          </a:t>
            </a:r>
            <a:r>
              <a:rPr lang="en-US" dirty="0" err="1"/>
              <a:t>onClick</a:t>
            </a:r>
            <a:r>
              <a:rPr lang="en-US" dirty="0">
                <a:solidFill>
                  <a:srgbClr val="FF0000"/>
                </a:solidFill>
              </a:rPr>
              <a:t>={() =&gt; </a:t>
            </a:r>
            <a:r>
              <a:rPr lang="en-US" dirty="0" err="1">
                <a:solidFill>
                  <a:srgbClr val="FF0000"/>
                </a:solidFill>
              </a:rPr>
              <a:t>toggleDrawer</a:t>
            </a:r>
            <a:r>
              <a:rPr lang="en-US" dirty="0">
                <a:solidFill>
                  <a:srgbClr val="FF0000"/>
                </a:solidFill>
              </a:rPr>
              <a:t>(true)</a:t>
            </a:r>
            <a:r>
              <a:rPr lang="en-US" dirty="0"/>
              <a:t>}</a:t>
            </a:r>
          </a:p>
          <a:p>
            <a:r>
              <a:rPr lang="en-US" dirty="0"/>
              <a:t>        &gt;</a:t>
            </a:r>
          </a:p>
          <a:p>
            <a:r>
              <a:rPr lang="en-US" dirty="0"/>
              <a:t>          &lt;</a:t>
            </a:r>
            <a:r>
              <a:rPr lang="en-US" dirty="0" err="1"/>
              <a:t>MenuIcon</a:t>
            </a:r>
            <a:r>
              <a:rPr lang="en-US" dirty="0"/>
              <a:t> /&gt;</a:t>
            </a:r>
          </a:p>
          <a:p>
            <a:r>
              <a:rPr lang="en-US" dirty="0"/>
              <a:t>        &lt;/</a:t>
            </a:r>
            <a:r>
              <a:rPr lang="en-US" dirty="0" err="1"/>
              <a:t>IconButton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</a:t>
            </a:r>
            <a:r>
              <a:rPr lang="en-US" dirty="0" err="1">
                <a:solidFill>
                  <a:srgbClr val="FF0000"/>
                </a:solidFill>
              </a:rPr>
              <a:t>SideDrawer</a:t>
            </a:r>
            <a:r>
              <a:rPr lang="en-US" dirty="0">
                <a:solidFill>
                  <a:srgbClr val="FF0000"/>
                </a:solidFill>
              </a:rPr>
              <a:t> open={</a:t>
            </a:r>
            <a:r>
              <a:rPr lang="en-US" dirty="0" err="1">
                <a:solidFill>
                  <a:srgbClr val="FF0000"/>
                </a:solidFill>
              </a:rPr>
              <a:t>drawerOpen</a:t>
            </a:r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 err="1">
                <a:solidFill>
                  <a:srgbClr val="FF0000"/>
                </a:solidFill>
              </a:rPr>
              <a:t>onClose</a:t>
            </a:r>
            <a:r>
              <a:rPr lang="en-US" dirty="0">
                <a:solidFill>
                  <a:srgbClr val="FF0000"/>
                </a:solidFill>
              </a:rPr>
              <a:t>={value =&gt; </a:t>
            </a:r>
            <a:r>
              <a:rPr lang="en-US" dirty="0" err="1">
                <a:solidFill>
                  <a:srgbClr val="FF0000"/>
                </a:solidFill>
              </a:rPr>
              <a:t>toggleDrawer</a:t>
            </a:r>
            <a:r>
              <a:rPr lang="en-US" dirty="0">
                <a:solidFill>
                  <a:srgbClr val="FF0000"/>
                </a:solidFill>
              </a:rPr>
              <a:t>(value)} /&gt;</a:t>
            </a:r>
          </a:p>
          <a:p>
            <a:r>
              <a:rPr lang="en-US" dirty="0"/>
              <a:t>      &lt;/Toolbar&gt;</a:t>
            </a:r>
          </a:p>
          <a:p>
            <a:r>
              <a:rPr lang="en-US" dirty="0"/>
              <a:t>    &lt;/</a:t>
            </a:r>
            <a:r>
              <a:rPr lang="en-US" dirty="0" err="1"/>
              <a:t>AppBar</a:t>
            </a:r>
            <a:r>
              <a:rPr lang="en-US" dirty="0"/>
              <a:t>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Header;</a:t>
            </a:r>
            <a:endParaRPr lang="x-none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3DB2272-E515-4982-B919-93169D00C9E0}"/>
              </a:ext>
            </a:extLst>
          </p:cNvPr>
          <p:cNvSpPr/>
          <p:nvPr/>
        </p:nvSpPr>
        <p:spPr>
          <a:xfrm>
            <a:off x="166897" y="105013"/>
            <a:ext cx="105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Header.js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4572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7D0D70-E8D1-4A31-A467-EF9C4B4B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326" y="128727"/>
            <a:ext cx="6019060" cy="682439"/>
          </a:xfrm>
        </p:spPr>
        <p:txBody>
          <a:bodyPr>
            <a:normAutofit/>
          </a:bodyPr>
          <a:lstStyle/>
          <a:p>
            <a:r>
              <a:rPr lang="ru-RU" sz="3600" dirty="0"/>
              <a:t>И доделаем </a:t>
            </a:r>
            <a:r>
              <a:rPr lang="en-US" sz="3600" dirty="0"/>
              <a:t>SideDrawer.js</a:t>
            </a:r>
            <a:endParaRPr lang="x-none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80A379-2AEB-47BC-B869-BC71C9AE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6" y="1047564"/>
            <a:ext cx="6019060" cy="56817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React from "react";</a:t>
            </a:r>
          </a:p>
          <a:p>
            <a:pPr marL="0" indent="0">
              <a:buNone/>
            </a:pPr>
            <a:r>
              <a:rPr lang="en-US" dirty="0"/>
              <a:t>import Drawer from "@material-</a:t>
            </a:r>
            <a:r>
              <a:rPr lang="en-US" dirty="0" err="1"/>
              <a:t>ui</a:t>
            </a:r>
            <a:r>
              <a:rPr lang="en-US" dirty="0"/>
              <a:t>/core/Drawer";</a:t>
            </a:r>
          </a:p>
          <a:p>
            <a:pPr marL="0" indent="0">
              <a:buNone/>
            </a:pPr>
            <a:r>
              <a:rPr lang="en-US" dirty="0"/>
              <a:t>import List from "@material-</a:t>
            </a:r>
            <a:r>
              <a:rPr lang="en-US" dirty="0" err="1"/>
              <a:t>ui</a:t>
            </a:r>
            <a:r>
              <a:rPr lang="en-US" dirty="0"/>
              <a:t>/core/List";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ListItem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/core/</a:t>
            </a:r>
            <a:r>
              <a:rPr lang="en-US" dirty="0" err="1"/>
              <a:t>ListItem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SideDrawer</a:t>
            </a:r>
            <a:r>
              <a:rPr lang="en-US" dirty="0"/>
              <a:t> = props =&gt; {</a:t>
            </a:r>
          </a:p>
          <a:p>
            <a:pPr marL="0" indent="0">
              <a:buNone/>
            </a:pPr>
            <a:r>
              <a:rPr lang="en-US" dirty="0"/>
              <a:t>  return (</a:t>
            </a:r>
          </a:p>
          <a:p>
            <a:pPr marL="0" indent="0">
              <a:buNone/>
            </a:pPr>
            <a:r>
              <a:rPr lang="en-US" dirty="0"/>
              <a:t>    &lt;Drawer</a:t>
            </a:r>
          </a:p>
          <a:p>
            <a:pPr marL="0" indent="0">
              <a:buNone/>
            </a:pPr>
            <a:r>
              <a:rPr lang="en-US" dirty="0"/>
              <a:t>      anchor="right"</a:t>
            </a:r>
          </a:p>
          <a:p>
            <a:pPr marL="0" indent="0">
              <a:buNone/>
            </a:pPr>
            <a:r>
              <a:rPr lang="en-US" dirty="0"/>
              <a:t>      open={</a:t>
            </a:r>
            <a:r>
              <a:rPr lang="en-US" dirty="0" err="1"/>
              <a:t>props.open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onClose</a:t>
            </a:r>
            <a:r>
              <a:rPr lang="en-US" dirty="0"/>
              <a:t>={() =&gt; </a:t>
            </a:r>
            <a:r>
              <a:rPr lang="en-US" dirty="0" err="1"/>
              <a:t>props.onClose</a:t>
            </a:r>
            <a:r>
              <a:rPr lang="en-US" dirty="0"/>
              <a:t>(false)}</a:t>
            </a:r>
          </a:p>
          <a:p>
            <a:pPr marL="0" indent="0">
              <a:buNone/>
            </a:pPr>
            <a:r>
              <a:rPr lang="en-US" dirty="0"/>
              <a:t>    &gt;</a:t>
            </a:r>
          </a:p>
          <a:p>
            <a:pPr marL="0" indent="0">
              <a:buNone/>
            </a:pPr>
            <a:r>
              <a:rPr lang="en-US" dirty="0"/>
              <a:t>      Drawer</a:t>
            </a:r>
          </a:p>
          <a:p>
            <a:pPr marL="0" indent="0">
              <a:buNone/>
            </a:pPr>
            <a:r>
              <a:rPr lang="en-US" dirty="0"/>
              <a:t>    &lt;/Drawer&gt;</a:t>
            </a:r>
          </a:p>
          <a:p>
            <a:pPr marL="0" indent="0">
              <a:buNone/>
            </a:pPr>
            <a:r>
              <a:rPr lang="en-US" dirty="0"/>
              <a:t>  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export default </a:t>
            </a:r>
            <a:r>
              <a:rPr lang="en-US" dirty="0" err="1"/>
              <a:t>SideDrawer</a:t>
            </a:r>
            <a:r>
              <a:rPr lang="en-US" dirty="0"/>
              <a:t>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5214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9EB9583-E1A5-4B0E-A44C-E6CC700A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6128"/>
            <a:ext cx="7886700" cy="5750835"/>
          </a:xfrm>
        </p:spPr>
        <p:txBody>
          <a:bodyPr/>
          <a:lstStyle/>
          <a:p>
            <a:r>
              <a:rPr lang="ru-RU" dirty="0"/>
              <a:t>Теперь по клику на сандвич показывается </a:t>
            </a:r>
            <a:r>
              <a:rPr lang="ru-RU" dirty="0" err="1"/>
              <a:t>сайдбар</a:t>
            </a:r>
            <a:r>
              <a:rPr lang="ru-RU" dirty="0"/>
              <a:t>.</a:t>
            </a:r>
            <a:endParaRPr lang="x-non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B975C3D-3858-41A0-B4BF-8AF7D0FFE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8" y="1610968"/>
            <a:ext cx="7840802" cy="39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B90908-9444-4F39-8B7E-3015D458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3662"/>
          </a:xfrm>
        </p:spPr>
        <p:txBody>
          <a:bodyPr>
            <a:normAutofit/>
          </a:bodyPr>
          <a:lstStyle/>
          <a:p>
            <a:r>
              <a:rPr lang="ru-RU" sz="2800" dirty="0"/>
              <a:t>Добавим разделы меню:</a:t>
            </a:r>
            <a:endParaRPr lang="x-none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B9854FC-A14E-4B7D-9432-52164F337632}"/>
              </a:ext>
            </a:extLst>
          </p:cNvPr>
          <p:cNvSpPr/>
          <p:nvPr/>
        </p:nvSpPr>
        <p:spPr>
          <a:xfrm>
            <a:off x="173114" y="1070745"/>
            <a:ext cx="48338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React from "react";</a:t>
            </a:r>
          </a:p>
          <a:p>
            <a:r>
              <a:rPr lang="en-US" dirty="0"/>
              <a:t>import Drawer from "@material-</a:t>
            </a:r>
            <a:r>
              <a:rPr lang="en-US" dirty="0" err="1"/>
              <a:t>ui</a:t>
            </a:r>
            <a:r>
              <a:rPr lang="en-US" dirty="0"/>
              <a:t>/core/Drawer";</a:t>
            </a:r>
          </a:p>
          <a:p>
            <a:r>
              <a:rPr lang="en-US" dirty="0"/>
              <a:t>import List from "@material-</a:t>
            </a:r>
            <a:r>
              <a:rPr lang="en-US" dirty="0" err="1"/>
              <a:t>ui</a:t>
            </a:r>
            <a:r>
              <a:rPr lang="en-US" dirty="0"/>
              <a:t>/core/List";</a:t>
            </a:r>
          </a:p>
          <a:p>
            <a:r>
              <a:rPr lang="en-US" dirty="0"/>
              <a:t>import </a:t>
            </a:r>
            <a:r>
              <a:rPr lang="en-US" dirty="0" err="1"/>
              <a:t>ListItem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/core/</a:t>
            </a:r>
            <a:r>
              <a:rPr lang="en-US" dirty="0" err="1"/>
              <a:t>ListItem</a:t>
            </a:r>
            <a:r>
              <a:rPr lang="en-US" dirty="0"/>
              <a:t>";</a:t>
            </a:r>
          </a:p>
          <a:p>
            <a:r>
              <a:rPr lang="en-US" dirty="0"/>
              <a:t>const </a:t>
            </a:r>
            <a:r>
              <a:rPr lang="en-US" dirty="0" err="1"/>
              <a:t>SideDrawer</a:t>
            </a:r>
            <a:r>
              <a:rPr lang="en-US" dirty="0"/>
              <a:t> = props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&lt;Drawer</a:t>
            </a:r>
          </a:p>
          <a:p>
            <a:r>
              <a:rPr lang="en-US" dirty="0"/>
              <a:t>      anchor="right"</a:t>
            </a:r>
          </a:p>
          <a:p>
            <a:r>
              <a:rPr lang="en-US" dirty="0"/>
              <a:t>      open={</a:t>
            </a:r>
            <a:r>
              <a:rPr lang="en-US" dirty="0" err="1"/>
              <a:t>props.open</a:t>
            </a:r>
            <a:r>
              <a:rPr lang="en-US" dirty="0"/>
              <a:t>}</a:t>
            </a:r>
          </a:p>
          <a:p>
            <a:r>
              <a:rPr lang="en-US" dirty="0"/>
              <a:t>      </a:t>
            </a:r>
            <a:r>
              <a:rPr lang="en-US" dirty="0" err="1"/>
              <a:t>onClose</a:t>
            </a:r>
            <a:r>
              <a:rPr lang="en-US" dirty="0"/>
              <a:t>={() =&gt; </a:t>
            </a:r>
            <a:r>
              <a:rPr lang="en-US" dirty="0" err="1"/>
              <a:t>props.onClose</a:t>
            </a:r>
            <a:r>
              <a:rPr lang="en-US" dirty="0"/>
              <a:t>(false)}</a:t>
            </a:r>
          </a:p>
          <a:p>
            <a:r>
              <a:rPr lang="en-US" dirty="0"/>
              <a:t>    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&lt;List component="nav"&gt;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 button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={() =&gt; console.log("Start Events")}&gt;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Event starts in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&lt;/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0716387B-0DE0-4A7F-BFE8-6DB5E62319B9}"/>
              </a:ext>
            </a:extLst>
          </p:cNvPr>
          <p:cNvSpPr/>
          <p:nvPr/>
        </p:nvSpPr>
        <p:spPr>
          <a:xfrm>
            <a:off x="5007005" y="394692"/>
            <a:ext cx="387066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&lt;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 button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={() =&gt; console.log("React info")}&gt;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React info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&lt;/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&lt;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 button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={() =&gt; console.log(" Our Team")}&gt;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Our Team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&lt;/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&lt;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 button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={() =&gt; console.log("Pricing")}&gt;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Pricing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&lt;/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 button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={() =&gt; console.log("Location")}&gt;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Location</a:t>
            </a:r>
          </a:p>
          <a:p>
            <a:r>
              <a:rPr lang="en-US" dirty="0">
                <a:solidFill>
                  <a:srgbClr val="FF0000"/>
                </a:solidFill>
              </a:rPr>
              <a:t>        &lt;/</a:t>
            </a:r>
            <a:r>
              <a:rPr lang="en-US" dirty="0" err="1">
                <a:solidFill>
                  <a:srgbClr val="FF0000"/>
                </a:solidFill>
              </a:rPr>
              <a:t>ListItem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      &lt;/List&gt;</a:t>
            </a:r>
          </a:p>
          <a:p>
            <a:r>
              <a:rPr lang="en-US" dirty="0"/>
              <a:t>    &lt;/Drawer&gt;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  <a:r>
              <a:rPr lang="ru-RU" dirty="0"/>
              <a:t> 	</a:t>
            </a:r>
            <a:r>
              <a:rPr lang="en-US" dirty="0"/>
              <a:t>export default </a:t>
            </a:r>
            <a:r>
              <a:rPr lang="en-US" dirty="0" err="1"/>
              <a:t>SideDrawer</a:t>
            </a:r>
            <a:r>
              <a:rPr lang="en-US" dirty="0"/>
              <a:t>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8964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D797A4-8EA2-4C7E-AB94-6D64D42F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9495"/>
            <a:ext cx="7886700" cy="257452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Стилизацию придает сама библиотека </a:t>
            </a:r>
            <a:r>
              <a:rPr lang="ru-RU" dirty="0" err="1"/>
              <a:t>Material</a:t>
            </a:r>
            <a:r>
              <a:rPr lang="ru-RU" dirty="0"/>
              <a:t> UI, в зависимости от заданных параметров листа и его </a:t>
            </a:r>
            <a:r>
              <a:rPr lang="ru-RU" dirty="0" err="1"/>
              <a:t>итемов</a:t>
            </a:r>
            <a:r>
              <a:rPr lang="ru-RU" dirty="0"/>
              <a:t>. Более подробно см в документации.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На клик в консоль, пока что просто вывел название элемента.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Теперь по клику мы сможем видеть наше меню, а в консоли будет пока что выводиться название раздела по которому кликнули. </a:t>
            </a:r>
            <a:br>
              <a:rPr lang="ru-RU" dirty="0"/>
            </a:br>
            <a:endParaRPr lang="x-non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0F8DDC8-F4E4-4718-9411-FC4A2F0C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80" y="2642031"/>
            <a:ext cx="755737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E48915-C7BA-4F0E-9841-9D855A18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453"/>
            <a:ext cx="7886700" cy="4038322"/>
          </a:xfrm>
        </p:spPr>
        <p:txBody>
          <a:bodyPr>
            <a:normAutofit/>
          </a:bodyPr>
          <a:lstStyle/>
          <a:p>
            <a:r>
              <a:rPr lang="ru-RU" b="1" dirty="0"/>
              <a:t>Создаём проект и удаляем лишнее.</a:t>
            </a:r>
          </a:p>
          <a:p>
            <a:r>
              <a:rPr lang="ru-RU" dirty="0"/>
              <a:t>Создаём проект и в папке </a:t>
            </a:r>
            <a:r>
              <a:rPr lang="ru-RU" dirty="0" err="1"/>
              <a:t>src</a:t>
            </a:r>
            <a:r>
              <a:rPr lang="ru-RU" dirty="0"/>
              <a:t> удаляем все кроме App.js index.js В index.js оставляем только то, что будем использовать: </a:t>
            </a:r>
            <a:br>
              <a:rPr lang="ru-RU" dirty="0"/>
            </a:br>
            <a:endParaRPr lang="x-non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7D826C91-3A54-4172-9C5D-1B0C3ECF0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173420"/>
            <a:ext cx="78867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import React from "react";</a:t>
            </a:r>
            <a:endParaRPr kumimoji="0" lang="ru-RU" altLang="x-non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import ReactDOM from "react-dom"; </a:t>
            </a:r>
            <a:endParaRPr kumimoji="0" lang="ru-RU" altLang="x-non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import App from "./App"; </a:t>
            </a:r>
            <a:endParaRPr kumimoji="0" lang="ru-RU" altLang="x-non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x-none" sz="2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ReactDOM.render(&lt;App /&gt;, document.getElementById("root"));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x-none" altLang="x-non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7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609BCC-90A2-4F09-BABB-E1E42EDC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32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Добавление интерактивности меню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855404-01CC-414D-951C-C661FC7F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8460"/>
            <a:ext cx="7886700" cy="221054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Можно сделать так. что при открытии страницы меню будет иметь прозрачность, а при </a:t>
            </a:r>
            <a:r>
              <a:rPr lang="ru-RU" dirty="0" err="1"/>
              <a:t>скроле</a:t>
            </a:r>
            <a:r>
              <a:rPr lang="ru-RU" dirty="0"/>
              <a:t>, оно будет проявляться и находиться в фиксированном состоянии, прижатое к верхнему краю. Вначале нам нужно задать большую высоту странице, чтобы получить </a:t>
            </a:r>
            <a:r>
              <a:rPr lang="ru-RU" dirty="0" err="1"/>
              <a:t>скрол</a:t>
            </a:r>
            <a:r>
              <a:rPr lang="ru-RU" dirty="0"/>
              <a:t>. Для этого в компоненте </a:t>
            </a:r>
            <a:r>
              <a:rPr lang="ru-RU" dirty="0" err="1"/>
              <a:t>App</a:t>
            </a:r>
            <a:r>
              <a:rPr lang="ru-RU" dirty="0"/>
              <a:t> добавим </a:t>
            </a:r>
            <a:r>
              <a:rPr lang="ru-RU" dirty="0" err="1"/>
              <a:t>инлайн</a:t>
            </a:r>
            <a:r>
              <a:rPr lang="ru-RU" dirty="0"/>
              <a:t> стиль для всего компонента: </a:t>
            </a:r>
            <a:endParaRPr lang="x-non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6D081EF-CD1E-4F28-9D04-1AB80FC53147}"/>
              </a:ext>
            </a:extLst>
          </p:cNvPr>
          <p:cNvSpPr/>
          <p:nvPr/>
        </p:nvSpPr>
        <p:spPr>
          <a:xfrm>
            <a:off x="847816" y="3215936"/>
            <a:ext cx="76675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React from "react";</a:t>
            </a:r>
          </a:p>
          <a:p>
            <a:r>
              <a:rPr lang="en-US" dirty="0"/>
              <a:t>import "./resources/style.css";</a:t>
            </a:r>
          </a:p>
          <a:p>
            <a:r>
              <a:rPr lang="en-US" dirty="0"/>
              <a:t>import Header from "./</a:t>
            </a:r>
            <a:r>
              <a:rPr lang="en-US" dirty="0" err="1"/>
              <a:t>Compomemts</a:t>
            </a:r>
            <a:r>
              <a:rPr lang="en-US" dirty="0"/>
              <a:t>/</a:t>
            </a:r>
            <a:r>
              <a:rPr lang="en-US" dirty="0" err="1"/>
              <a:t>Header_Footer</a:t>
            </a:r>
            <a:r>
              <a:rPr lang="en-US" dirty="0"/>
              <a:t>/Header";</a:t>
            </a:r>
          </a:p>
          <a:p>
            <a:endParaRPr lang="en-US" dirty="0"/>
          </a:p>
          <a:p>
            <a:r>
              <a:rPr lang="en-US" dirty="0"/>
              <a:t>function App()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 </a:t>
            </a:r>
            <a:r>
              <a:rPr lang="en-US" dirty="0">
                <a:solidFill>
                  <a:srgbClr val="FF0000"/>
                </a:solidFill>
              </a:rPr>
              <a:t>style={{ height: "2000px", background: "#BEE0FF"  }}</a:t>
            </a:r>
            <a:r>
              <a:rPr lang="en-US" dirty="0"/>
              <a:t>&gt;</a:t>
            </a:r>
          </a:p>
          <a:p>
            <a:r>
              <a:rPr lang="en-US" dirty="0"/>
              <a:t>      &lt;Header /&gt;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  <a:r>
              <a:rPr lang="ru-RU" dirty="0"/>
              <a:t>		</a:t>
            </a:r>
            <a:r>
              <a:rPr lang="en-US" dirty="0"/>
              <a:t>export default App;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4963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EF033-4152-4553-BCD0-B55F7258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89" y="280909"/>
            <a:ext cx="8631524" cy="3448847"/>
          </a:xfrm>
        </p:spPr>
        <p:txBody>
          <a:bodyPr>
            <a:noAutofit/>
          </a:bodyPr>
          <a:lstStyle/>
          <a:p>
            <a:r>
              <a:rPr lang="ru-RU" sz="1800" dirty="0"/>
              <a:t>Теперь у нас появился </a:t>
            </a:r>
            <a:r>
              <a:rPr lang="ru-RU" sz="1800" dirty="0" err="1"/>
              <a:t>скрол</a:t>
            </a:r>
            <a:r>
              <a:rPr lang="ru-RU" sz="1800" dirty="0"/>
              <a:t> и мы можем видеть то, что наше меню остается фиксированным к верхнему краю и никак не изменяется при прокрутке вниз. Для лучшего отображения, добавили цвет странице. </a:t>
            </a:r>
            <a:br>
              <a:rPr lang="ru-RU" sz="1800" dirty="0"/>
            </a:br>
            <a:r>
              <a:rPr lang="ru-RU" sz="1800" dirty="0"/>
              <a:t>Добавим меню прозрачности при позиции без </a:t>
            </a:r>
            <a:r>
              <a:rPr lang="ru-RU" sz="1800" dirty="0" err="1"/>
              <a:t>скрола</a:t>
            </a:r>
            <a:r>
              <a:rPr lang="ru-RU" sz="1800" dirty="0"/>
              <a:t> - то есть в самом верхнем положении. 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Для этого идем в файл Header.js и нам нужно добавить "состояние" нашему компоненту, которое будет отвечать за прозрачность меню (показать или нет меню полностью). </a:t>
            </a:r>
          </a:p>
          <a:p>
            <a:r>
              <a:rPr lang="ru-RU" sz="1800" dirty="0"/>
              <a:t>Сделаем это с помощью хука </a:t>
            </a:r>
            <a:r>
              <a:rPr lang="en-US" sz="1800" dirty="0" err="1"/>
              <a:t>useState</a:t>
            </a:r>
            <a:r>
              <a:rPr lang="en-US" sz="1800" dirty="0"/>
              <a:t> </a:t>
            </a:r>
            <a:r>
              <a:rPr lang="ru-RU" sz="1800" dirty="0"/>
              <a:t>и зададим начальное состояние - </a:t>
            </a:r>
            <a:r>
              <a:rPr lang="en-US" sz="1800" dirty="0"/>
              <a:t>false</a:t>
            </a:r>
          </a:p>
          <a:p>
            <a:r>
              <a:rPr lang="en-US" sz="1800" dirty="0"/>
              <a:t>const [</a:t>
            </a:r>
            <a:r>
              <a:rPr lang="en-US" sz="1800" dirty="0" err="1"/>
              <a:t>headerShow</a:t>
            </a:r>
            <a:r>
              <a:rPr lang="en-US" sz="1800" dirty="0"/>
              <a:t>, </a:t>
            </a:r>
            <a:r>
              <a:rPr lang="en-US" sz="1800" dirty="0" err="1"/>
              <a:t>setHeaderShow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(false);</a:t>
            </a:r>
          </a:p>
          <a:p>
            <a:r>
              <a:rPr lang="ru-RU" sz="1800" dirty="0"/>
              <a:t>Там, где мы задавали с вами цвет компоненту </a:t>
            </a:r>
            <a:r>
              <a:rPr lang="en-US" sz="1800" dirty="0" err="1"/>
              <a:t>AppBar</a:t>
            </a:r>
            <a:r>
              <a:rPr lang="en-US" sz="1800" dirty="0"/>
              <a:t>, </a:t>
            </a:r>
            <a:r>
              <a:rPr lang="ru-RU" sz="1800" dirty="0"/>
              <a:t>внутри метода </a:t>
            </a:r>
            <a:r>
              <a:rPr lang="en-US" sz="1800" dirty="0"/>
              <a:t>render(), </a:t>
            </a:r>
            <a:r>
              <a:rPr lang="ru-RU" sz="1800" dirty="0"/>
              <a:t>мы добавим изменение цвета компонента по условию:</a:t>
            </a:r>
          </a:p>
          <a:p>
            <a:r>
              <a:rPr lang="en-US" sz="1800" dirty="0"/>
              <a:t>background: </a:t>
            </a:r>
            <a:r>
              <a:rPr lang="en-US" sz="1800" dirty="0" err="1"/>
              <a:t>headerShow</a:t>
            </a:r>
            <a:r>
              <a:rPr lang="en-US" sz="1800" dirty="0"/>
              <a:t> ? "#090050" : “transparent”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Сейчас все будет выглядеть так: </a:t>
            </a:r>
            <a:endParaRPr lang="x-none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EB7D3CC-DC2E-47BB-96A9-91B5C7E2D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5" y="4688912"/>
            <a:ext cx="4241096" cy="19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C4F88F-68A0-4537-A632-681A37DC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95" y="221942"/>
            <a:ext cx="7886700" cy="370198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Уберем тень от меню - </a:t>
            </a:r>
            <a:r>
              <a:rPr lang="ru-RU" sz="2000" dirty="0" err="1"/>
              <a:t>boxShadow</a:t>
            </a:r>
            <a:r>
              <a:rPr lang="ru-RU" sz="2000" dirty="0"/>
              <a:t>: '</a:t>
            </a:r>
            <a:r>
              <a:rPr lang="ru-RU" sz="2000" dirty="0" err="1"/>
              <a:t>none</a:t>
            </a:r>
            <a:r>
              <a:rPr lang="ru-RU" sz="2000" dirty="0"/>
              <a:t>'</a:t>
            </a:r>
          </a:p>
          <a:p>
            <a:r>
              <a:rPr lang="ru-RU" sz="2000" dirty="0"/>
              <a:t>Теперь наша задача изменить значение нашей переменной </a:t>
            </a:r>
            <a:r>
              <a:rPr lang="ru-RU" sz="2000" dirty="0" err="1"/>
              <a:t>headerShow</a:t>
            </a:r>
            <a:r>
              <a:rPr lang="ru-RU" sz="2000" dirty="0"/>
              <a:t> на </a:t>
            </a:r>
            <a:r>
              <a:rPr lang="ru-RU" sz="2000" dirty="0" err="1"/>
              <a:t>true</a:t>
            </a:r>
            <a:r>
              <a:rPr lang="ru-RU" sz="2000" dirty="0"/>
              <a:t> при </a:t>
            </a:r>
            <a:r>
              <a:rPr lang="ru-RU" sz="2000" dirty="0" err="1"/>
              <a:t>скроле</a:t>
            </a:r>
            <a:r>
              <a:rPr lang="ru-RU" sz="2000" dirty="0"/>
              <a:t>. Для этого мы будем использовать </a:t>
            </a:r>
            <a:r>
              <a:rPr lang="ru-RU" sz="2000" dirty="0" err="1"/>
              <a:t>useEffect</a:t>
            </a:r>
            <a:r>
              <a:rPr lang="ru-RU" sz="2000" dirty="0"/>
              <a:t> хук, который позволяет нам заменять </a:t>
            </a:r>
            <a:r>
              <a:rPr lang="ru-RU" sz="2000" dirty="0" err="1"/>
              <a:t>жизненые</a:t>
            </a:r>
            <a:r>
              <a:rPr lang="ru-RU" sz="2000" dirty="0"/>
              <a:t> циклы в компонентах без состояния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Для этого нам нужно будет получить величину </a:t>
            </a:r>
            <a:r>
              <a:rPr lang="ru-RU" sz="2000" dirty="0" err="1" smtClean="0"/>
              <a:t>скрола</a:t>
            </a:r>
            <a:r>
              <a:rPr lang="ru-RU" sz="2000" dirty="0" smtClean="0"/>
              <a:t>. Это все просто, как в ванильном JS.</a:t>
            </a:r>
          </a:p>
          <a:p>
            <a:r>
              <a:rPr lang="ru-RU" sz="2000" dirty="0" err="1" smtClean="0"/>
              <a:t>window.addEventLestener</a:t>
            </a:r>
            <a:r>
              <a:rPr lang="ru-RU" sz="2000" dirty="0" smtClean="0"/>
              <a:t>('</a:t>
            </a:r>
            <a:r>
              <a:rPr lang="ru-RU" sz="2000" dirty="0" err="1" smtClean="0"/>
              <a:t>scroll</a:t>
            </a:r>
            <a:r>
              <a:rPr lang="ru-RU" sz="2000" dirty="0" smtClean="0"/>
              <a:t>', </a:t>
            </a:r>
            <a:r>
              <a:rPr lang="ru-RU" sz="2000" dirty="0" err="1" smtClean="0"/>
              <a:t>handleScroll</a:t>
            </a:r>
            <a:r>
              <a:rPr lang="ru-RU" sz="2000" dirty="0" smtClean="0"/>
              <a:t>) Эту конструкцию мы поместим внутри функции, которая будет находиться в хуке </a:t>
            </a:r>
            <a:r>
              <a:rPr lang="ru-RU" sz="2000" dirty="0" err="1" smtClean="0"/>
              <a:t>useEffect</a:t>
            </a:r>
            <a:r>
              <a:rPr lang="ru-RU" sz="2000" dirty="0" smtClean="0"/>
              <a:t>, и для того, чтобы этот хук отслеживал только изменение переменной </a:t>
            </a:r>
            <a:r>
              <a:rPr lang="ru-RU" sz="2000" dirty="0" err="1" smtClean="0"/>
              <a:t>headerShow</a:t>
            </a:r>
            <a:r>
              <a:rPr lang="ru-RU" sz="2000" dirty="0" smtClean="0"/>
              <a:t>, мы передадим ее хуку вторым аргументом в виде массива. Это не будет создавать нагрузку на приложение, потому что хук будет вызываться только при изменении этой переменной "состояния".</a:t>
            </a:r>
          </a:p>
          <a:p>
            <a:r>
              <a:rPr lang="ru-RU" sz="2000" dirty="0" smtClean="0"/>
              <a:t>Теперь создадим стрелочную функцию </a:t>
            </a:r>
            <a:r>
              <a:rPr lang="ru-RU" sz="2000" dirty="0" err="1" smtClean="0"/>
              <a:t>handleScroll</a:t>
            </a:r>
            <a:r>
              <a:rPr lang="ru-RU" sz="2000" dirty="0" smtClean="0"/>
              <a:t> в которой будем изменять значение этого "состояния" в зависимости от данных </a:t>
            </a:r>
            <a:r>
              <a:rPr lang="ru-RU" sz="2000" dirty="0" err="1" smtClean="0"/>
              <a:t>скрола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279F6B3B-61DD-4FFE-B78C-3FE38F23A40B}"/>
              </a:ext>
            </a:extLst>
          </p:cNvPr>
          <p:cNvSpPr/>
          <p:nvPr/>
        </p:nvSpPr>
        <p:spPr>
          <a:xfrm>
            <a:off x="628650" y="3923930"/>
            <a:ext cx="76719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useEffect</a:t>
            </a:r>
            <a:r>
              <a:rPr lang="en-US" dirty="0"/>
              <a:t>(() =&gt; {</a:t>
            </a:r>
          </a:p>
          <a:p>
            <a:r>
              <a:rPr lang="en-US" dirty="0"/>
              <a:t>    </a:t>
            </a:r>
            <a:r>
              <a:rPr lang="en-US" dirty="0" err="1"/>
              <a:t>window.addEventListener</a:t>
            </a:r>
            <a:r>
              <a:rPr lang="en-US" dirty="0"/>
              <a:t>("scroll", </a:t>
            </a:r>
            <a:r>
              <a:rPr lang="en-US" dirty="0" err="1"/>
              <a:t>handleScroll</a:t>
            </a:r>
            <a:r>
              <a:rPr lang="en-US" dirty="0"/>
              <a:t>);</a:t>
            </a:r>
          </a:p>
          <a:p>
            <a:r>
              <a:rPr lang="en-US" dirty="0"/>
              <a:t>  }, [</a:t>
            </a:r>
            <a:r>
              <a:rPr lang="en-US" dirty="0" err="1"/>
              <a:t>headerShow</a:t>
            </a:r>
            <a:r>
              <a:rPr lang="en-US" dirty="0"/>
              <a:t>]);</a:t>
            </a:r>
          </a:p>
          <a:p>
            <a:r>
              <a:rPr lang="en-US" dirty="0"/>
              <a:t>  const </a:t>
            </a:r>
            <a:r>
              <a:rPr lang="en-US" dirty="0" err="1"/>
              <a:t>handleScroll</a:t>
            </a:r>
            <a:r>
              <a:rPr lang="en-US" dirty="0"/>
              <a:t> = () =&gt;{</a:t>
            </a:r>
          </a:p>
          <a:p>
            <a:r>
              <a:rPr lang="en-US" dirty="0"/>
              <a:t>    if (</a:t>
            </a:r>
            <a:r>
              <a:rPr lang="en-US" dirty="0" err="1"/>
              <a:t>window.scrollY</a:t>
            </a:r>
            <a:r>
              <a:rPr lang="en-US" dirty="0"/>
              <a:t> &gt; 0) {</a:t>
            </a:r>
          </a:p>
          <a:p>
            <a:r>
              <a:rPr lang="en-US" dirty="0"/>
              <a:t>      </a:t>
            </a:r>
            <a:r>
              <a:rPr lang="en-US" dirty="0" err="1"/>
              <a:t>setHeaderShow</a:t>
            </a:r>
            <a:r>
              <a:rPr lang="en-US" dirty="0"/>
              <a:t>(true)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setHeaderShow</a:t>
            </a:r>
            <a:r>
              <a:rPr lang="en-US" dirty="0"/>
              <a:t>(false)</a:t>
            </a:r>
          </a:p>
          <a:p>
            <a:r>
              <a:rPr lang="en-US" dirty="0"/>
              <a:t>    }</a:t>
            </a:r>
            <a:r>
              <a:rPr lang="ru-RU" dirty="0"/>
              <a:t> </a:t>
            </a:r>
            <a:r>
              <a:rPr lang="en-US" dirty="0"/>
              <a:t>  }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9901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30A3DC8-D7BC-4B85-BE9A-9A3A9141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0416"/>
            <a:ext cx="7886700" cy="5626547"/>
          </a:xfrm>
        </p:spPr>
        <p:txBody>
          <a:bodyPr/>
          <a:lstStyle/>
          <a:p>
            <a:r>
              <a:rPr lang="ru-RU" dirty="0"/>
              <a:t>Теперь в браузере мы получим такую картину: </a:t>
            </a:r>
            <a:endParaRPr lang="x-non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E25F7FC-22BC-40ED-87FB-04BA0014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0" y="1652339"/>
            <a:ext cx="752580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6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D092AF-F052-421C-ACD7-9A4EBE1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Слайдер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3CD7608-46F5-480D-816C-DBD94592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282"/>
            <a:ext cx="7886700" cy="4935985"/>
          </a:xfrm>
        </p:spPr>
        <p:txBody>
          <a:bodyPr>
            <a:normAutofit/>
          </a:bodyPr>
          <a:lstStyle/>
          <a:p>
            <a:r>
              <a:rPr lang="ru-RU" sz="1600" dirty="0"/>
              <a:t>Переходим к слайдеру. В папке ресурсов, как мы и договорились ранее, есть папка с изображениями - </a:t>
            </a:r>
            <a:r>
              <a:rPr lang="ru-RU" sz="1600" dirty="0" err="1"/>
              <a:t>img</a:t>
            </a:r>
            <a:r>
              <a:rPr lang="ru-RU" sz="1600" dirty="0"/>
              <a:t>. все изображения имеют размер 1920 X 1200 </a:t>
            </a:r>
            <a:r>
              <a:rPr lang="ru-RU" sz="1600" dirty="0" err="1"/>
              <a:t>px</a:t>
            </a:r>
            <a:r>
              <a:rPr lang="ru-RU" sz="1600" dirty="0"/>
              <a:t>. Это позволит нам создавать слайдер на всю ширину окна браузера, без потери качества, в большинстве случаев.</a:t>
            </a:r>
          </a:p>
          <a:p>
            <a:r>
              <a:rPr lang="ru-RU" sz="1600" dirty="0"/>
              <a:t>По центру слайдера, мы создадим некий заголовок в двойной рамке. Слайдер будет сам запускаться и менять картинки непрерывно. Впрочем, вы сами сможете регулировать все его доступные функции, а их достаточно даже для требовательных разработчиков и пользователей.</a:t>
            </a:r>
          </a:p>
          <a:p>
            <a:r>
              <a:rPr lang="ru-RU" sz="1600" dirty="0"/>
              <a:t>В нижней части слайдера мы выведем калькулятор, который будет показывать оставшееся время (дни, часы, минуты, секунды) до намеченного события. Например - конференции </a:t>
            </a:r>
            <a:r>
              <a:rPr lang="ru-RU" sz="1600" dirty="0" err="1"/>
              <a:t>React</a:t>
            </a:r>
            <a:r>
              <a:rPr lang="ru-RU" sz="1600" dirty="0"/>
              <a:t>-разработчиков в Амстердаме.</a:t>
            </a:r>
          </a:p>
          <a:p>
            <a:r>
              <a:rPr lang="ru-RU" sz="1600" dirty="0"/>
              <a:t>Идем в проект и в папке </a:t>
            </a:r>
            <a:r>
              <a:rPr lang="ru-RU" sz="1600" dirty="0" err="1"/>
              <a:t>Componentsи</a:t>
            </a:r>
            <a:r>
              <a:rPr lang="ru-RU" sz="1600" dirty="0"/>
              <a:t> создадим там папку для нашего слайдера, заголовка и таймера - </a:t>
            </a:r>
            <a:r>
              <a:rPr lang="ru-RU" sz="1600" dirty="0" err="1"/>
              <a:t>Sliderв</a:t>
            </a:r>
            <a:r>
              <a:rPr lang="ru-RU" sz="1600" dirty="0"/>
              <a:t> ней файл index.js в который и будет собираться весь наш слайдер из трех вышеперечисленных компонентов.</a:t>
            </a:r>
          </a:p>
          <a:p>
            <a:r>
              <a:rPr lang="ru-RU" sz="1600" dirty="0"/>
              <a:t>Набираем - </a:t>
            </a:r>
            <a:r>
              <a:rPr lang="ru-RU" sz="1600" dirty="0" err="1"/>
              <a:t>rsc</a:t>
            </a:r>
            <a:r>
              <a:rPr lang="ru-RU" sz="1600" dirty="0"/>
              <a:t> и жмем </a:t>
            </a:r>
            <a:r>
              <a:rPr lang="ru-RU" sz="1600" dirty="0" err="1"/>
              <a:t>Enter</a:t>
            </a:r>
            <a:r>
              <a:rPr lang="ru-RU" sz="1600" dirty="0"/>
              <a:t> и у нас уже есть готовый функциональный компонент. переименовываем его в </a:t>
            </a:r>
            <a:r>
              <a:rPr lang="ru-RU" sz="1600" dirty="0" err="1"/>
              <a:t>Slider</a:t>
            </a:r>
            <a:r>
              <a:rPr lang="ru-RU" sz="1600" dirty="0"/>
              <a:t>. Не забываем изменить имя и в экспорте! 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419582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515767B-CC73-440F-B197-8B89B213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65826"/>
            <a:ext cx="7886700" cy="55111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Всему возвращаемому элементу – 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добавим стиль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position:'relative</a:t>
            </a:r>
            <a:r>
              <a:rPr lang="en-US" dirty="0">
                <a:solidFill>
                  <a:srgbClr val="FF0000"/>
                </a:solidFill>
              </a:rPr>
              <a:t>’}}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dirty="0"/>
              <a:t>Внутри него создадим два вложенных элемента в которых и будет находиться заголовок: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import React from "react";</a:t>
            </a:r>
          </a:p>
          <a:p>
            <a:pPr marL="0" indent="0">
              <a:buNone/>
            </a:pPr>
            <a:r>
              <a:rPr lang="en-US" dirty="0"/>
              <a:t>const = () =&gt; {</a:t>
            </a:r>
          </a:p>
          <a:p>
            <a:pPr marL="0" indent="0">
              <a:buNone/>
            </a:pPr>
            <a:r>
              <a:rPr lang="en-US" dirty="0"/>
              <a:t>  return (</a:t>
            </a:r>
          </a:p>
          <a:p>
            <a:pPr marL="0" indent="0">
              <a:buNone/>
            </a:pPr>
            <a:r>
              <a:rPr lang="en-US" dirty="0"/>
              <a:t>    &lt;div style={{ position: "relative" }}&gt;</a:t>
            </a:r>
          </a:p>
          <a:p>
            <a:pPr marL="0" indent="0">
              <a:buNone/>
            </a:pPr>
            <a:r>
              <a:rPr lang="en-US" dirty="0"/>
              <a:t>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event_name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="wrapper"&gt;React </a:t>
            </a:r>
            <a:r>
              <a:rPr lang="en-US" dirty="0" err="1"/>
              <a:t>Meetting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);</a:t>
            </a:r>
          </a:p>
          <a:p>
            <a:pPr marL="0" indent="0">
              <a:buNone/>
            </a:pPr>
            <a:r>
              <a:rPr lang="en-US" dirty="0"/>
              <a:t>};export default Slider;</a:t>
            </a:r>
            <a:r>
              <a:rPr lang="ru-RU" dirty="0" err="1"/>
              <a:t>аголовок</a:t>
            </a:r>
            <a:r>
              <a:rPr lang="ru-RU" dirty="0"/>
              <a:t>: </a:t>
            </a:r>
            <a:endParaRPr lang="x-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11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7BBDD5F-8DF9-44CB-89BF-24B65366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6128"/>
            <a:ext cx="7886700" cy="5750835"/>
          </a:xfrm>
        </p:spPr>
        <p:txBody>
          <a:bodyPr/>
          <a:lstStyle/>
          <a:p>
            <a:r>
              <a:rPr lang="ru-RU" dirty="0"/>
              <a:t>Импортируем в App.js и выводим на экран. </a:t>
            </a:r>
            <a:endParaRPr lang="x-none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3DA8EFD-AEFE-4437-8005-5273992F0D4E}"/>
              </a:ext>
            </a:extLst>
          </p:cNvPr>
          <p:cNvSpPr/>
          <p:nvPr/>
        </p:nvSpPr>
        <p:spPr>
          <a:xfrm>
            <a:off x="628649" y="1264498"/>
            <a:ext cx="64912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React from "react";</a:t>
            </a:r>
          </a:p>
          <a:p>
            <a:r>
              <a:rPr lang="en-US" dirty="0"/>
              <a:t>import "./resources/style.css";</a:t>
            </a:r>
          </a:p>
          <a:p>
            <a:r>
              <a:rPr lang="en-US" dirty="0"/>
              <a:t>import Header from "./</a:t>
            </a:r>
            <a:r>
              <a:rPr lang="en-US" dirty="0" err="1"/>
              <a:t>Compomemts</a:t>
            </a:r>
            <a:r>
              <a:rPr lang="en-US" dirty="0"/>
              <a:t>/</a:t>
            </a:r>
            <a:r>
              <a:rPr lang="en-US" dirty="0" err="1"/>
              <a:t>Header_Footer</a:t>
            </a:r>
            <a:r>
              <a:rPr lang="en-US" dirty="0"/>
              <a:t>/Header";</a:t>
            </a:r>
          </a:p>
          <a:p>
            <a:r>
              <a:rPr lang="en-US" dirty="0">
                <a:solidFill>
                  <a:srgbClr val="FF0000"/>
                </a:solidFill>
              </a:rPr>
              <a:t>import Slider from "./</a:t>
            </a:r>
            <a:r>
              <a:rPr lang="en-US" dirty="0" err="1">
                <a:solidFill>
                  <a:srgbClr val="FF0000"/>
                </a:solidFill>
              </a:rPr>
              <a:t>Compomemts</a:t>
            </a:r>
            <a:r>
              <a:rPr lang="en-US" dirty="0">
                <a:solidFill>
                  <a:srgbClr val="FF0000"/>
                </a:solidFill>
              </a:rPr>
              <a:t>/Slider";</a:t>
            </a:r>
          </a:p>
          <a:p>
            <a:r>
              <a:rPr lang="en-US" dirty="0"/>
              <a:t>function App()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 style={{ height: "2000px", background: "#BEE0FF" }}&gt;</a:t>
            </a:r>
          </a:p>
          <a:p>
            <a:r>
              <a:rPr lang="en-US" dirty="0"/>
              <a:t>      &lt;Header /&gt;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&lt;Slider /&gt;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1811106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1519C6D-D127-4863-B520-FAA0495D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639"/>
            <a:ext cx="7886700" cy="571532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 экране покажется заголовок, который мы вывели, справа, просто черным текстом. Добавим немного стилей в файле </a:t>
            </a:r>
          </a:p>
          <a:p>
            <a:r>
              <a:rPr lang="en-US" dirty="0" err="1"/>
              <a:t>src</a:t>
            </a:r>
            <a:r>
              <a:rPr lang="en-US" dirty="0"/>
              <a:t>/resources/style.css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/* =================&gt;&gt;&gt; SLIDER &lt;&lt;&lt;================== */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event_name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position: absolute;</a:t>
            </a:r>
          </a:p>
          <a:p>
            <a:pPr marL="0" indent="0">
              <a:buNone/>
            </a:pPr>
            <a:r>
              <a:rPr lang="en-US" dirty="0"/>
              <a:t>    top: 50%;</a:t>
            </a:r>
          </a:p>
          <a:p>
            <a:pPr marL="0" indent="0">
              <a:buNone/>
            </a:pPr>
            <a:r>
              <a:rPr lang="en-US" dirty="0"/>
              <a:t>    left: 50%;</a:t>
            </a:r>
          </a:p>
          <a:p>
            <a:pPr marL="0" indent="0">
              <a:buNone/>
            </a:pPr>
            <a:r>
              <a:rPr lang="en-US" dirty="0"/>
              <a:t>    width: 400px;</a:t>
            </a:r>
          </a:p>
          <a:p>
            <a:pPr marL="0" indent="0">
              <a:buNone/>
            </a:pPr>
            <a:r>
              <a:rPr lang="en-US" dirty="0"/>
              <a:t>    height: 160px;</a:t>
            </a:r>
          </a:p>
          <a:p>
            <a:pPr marL="0" indent="0">
              <a:buNone/>
            </a:pPr>
            <a:r>
              <a:rPr lang="en-US" dirty="0"/>
              <a:t>    -</a:t>
            </a:r>
            <a:r>
              <a:rPr lang="en-US" dirty="0" err="1"/>
              <a:t>webkit</a:t>
            </a:r>
            <a:r>
              <a:rPr lang="en-US" dirty="0"/>
              <a:t>-transform: translate(-50%, -50%);  </a:t>
            </a:r>
          </a:p>
          <a:p>
            <a:pPr marL="0" indent="0">
              <a:buNone/>
            </a:pPr>
            <a:r>
              <a:rPr lang="en-US" dirty="0"/>
              <a:t>    transform: translate(-50%, -50%);   </a:t>
            </a:r>
          </a:p>
          <a:p>
            <a:pPr marL="0" indent="0">
              <a:buNone/>
            </a:pPr>
            <a:r>
              <a:rPr lang="en-US" dirty="0"/>
              <a:t>    border: 2px solid white;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B41FFBA1-666B-43B3-845E-003E78CB756A}"/>
              </a:ext>
            </a:extLst>
          </p:cNvPr>
          <p:cNvSpPr/>
          <p:nvPr/>
        </p:nvSpPr>
        <p:spPr>
          <a:xfrm>
            <a:off x="5792680" y="174038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event_name</a:t>
            </a:r>
            <a:r>
              <a:rPr lang="en-US" dirty="0"/>
              <a:t> .wrapper {</a:t>
            </a:r>
          </a:p>
          <a:p>
            <a:r>
              <a:rPr lang="en-US" dirty="0"/>
              <a:t>    border: 2px solid white;</a:t>
            </a:r>
          </a:p>
          <a:p>
            <a:r>
              <a:rPr lang="en-US" dirty="0"/>
              <a:t>    height: 121px;</a:t>
            </a:r>
          </a:p>
          <a:p>
            <a:r>
              <a:rPr lang="en-US" dirty="0"/>
              <a:t>    margin: 6px;</a:t>
            </a:r>
          </a:p>
          <a:p>
            <a:r>
              <a:rPr lang="en-US" dirty="0"/>
              <a:t>    text-align: center;</a:t>
            </a:r>
          </a:p>
          <a:p>
            <a:r>
              <a:rPr lang="en-US" dirty="0"/>
              <a:t>    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    font-size: 40px;</a:t>
            </a:r>
          </a:p>
          <a:p>
            <a:r>
              <a:rPr lang="en-US" dirty="0"/>
              <a:t>    padding: 21px 70px 0px 70px;</a:t>
            </a:r>
          </a:p>
          <a:p>
            <a:r>
              <a:rPr lang="en-US" dirty="0"/>
              <a:t>    text-transform: uppercase;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2264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F71B8E-64DB-4B2B-BE5A-90B1F7A0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359"/>
          </a:xfrm>
        </p:spPr>
        <p:txBody>
          <a:bodyPr/>
          <a:lstStyle/>
          <a:p>
            <a:r>
              <a:rPr lang="ru-RU" dirty="0"/>
              <a:t>Добавляем </a:t>
            </a:r>
            <a:r>
              <a:rPr lang="en-US" dirty="0">
                <a:hlinkClick r:id="rId2" tooltip="React-Slick gitHub"/>
              </a:rPr>
              <a:t>React-Slick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60B321-2FC7-4EA4-ADE2-7CF98CA69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7262"/>
            <a:ext cx="7886700" cy="488970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Прям там, на странице, мы возьмем </a:t>
            </a:r>
            <a:r>
              <a:rPr lang="ru-RU" dirty="0" err="1"/>
              <a:t>cdn</a:t>
            </a:r>
            <a:r>
              <a:rPr lang="ru-RU" dirty="0"/>
              <a:t> - ссылки для подключения </a:t>
            </a:r>
            <a:r>
              <a:rPr lang="ru-RU" dirty="0" err="1"/>
              <a:t>css</a:t>
            </a:r>
            <a:r>
              <a:rPr lang="ru-RU" dirty="0"/>
              <a:t> и добавим их в </a:t>
            </a:r>
            <a:r>
              <a:rPr lang="ru-RU" dirty="0" err="1">
                <a:solidFill>
                  <a:srgbClr val="FF0000"/>
                </a:solidFill>
              </a:rPr>
              <a:t>header</a:t>
            </a:r>
            <a:r>
              <a:rPr lang="ru-RU" dirty="0"/>
              <a:t> нашего </a:t>
            </a:r>
            <a:r>
              <a:rPr lang="ru-RU" dirty="0" err="1"/>
              <a:t>html</a:t>
            </a:r>
            <a:r>
              <a:rPr lang="ru-RU" dirty="0"/>
              <a:t> - </a:t>
            </a:r>
            <a:r>
              <a:rPr lang="ru-RU" dirty="0">
                <a:highlight>
                  <a:srgbClr val="FFFF00"/>
                </a:highlight>
              </a:rPr>
              <a:t>файла </a:t>
            </a:r>
            <a:r>
              <a:rPr lang="ru-RU" dirty="0" err="1">
                <a:highlight>
                  <a:srgbClr val="FFFF00"/>
                </a:highlight>
              </a:rPr>
              <a:t>public</a:t>
            </a:r>
            <a:r>
              <a:rPr lang="ru-RU" dirty="0">
                <a:highlight>
                  <a:srgbClr val="FFFF00"/>
                </a:highlight>
              </a:rPr>
              <a:t>/index.html</a:t>
            </a:r>
            <a:endParaRPr lang="ru-RU" dirty="0"/>
          </a:p>
          <a:p>
            <a:r>
              <a:rPr lang="ru-RU" dirty="0"/>
              <a:t>Там же на странице есть хорошие примеры подключения и использования слайдера. Добавляем его в проект: </a:t>
            </a:r>
          </a:p>
          <a:p>
            <a:r>
              <a:rPr lang="en-US" dirty="0" err="1"/>
              <a:t>npm</a:t>
            </a:r>
            <a:r>
              <a:rPr lang="en-US" dirty="0"/>
              <a:t> install react-slick --save </a:t>
            </a:r>
            <a:endParaRPr lang="ru-RU" dirty="0"/>
          </a:p>
          <a:p>
            <a:r>
              <a:rPr lang="ru-RU" dirty="0"/>
              <a:t>Внутри папки </a:t>
            </a:r>
            <a:r>
              <a:rPr lang="ru-RU" dirty="0" err="1">
                <a:highlight>
                  <a:srgbClr val="FFFF00"/>
                </a:highlight>
              </a:rPr>
              <a:t>Slider</a:t>
            </a:r>
            <a:r>
              <a:rPr lang="ru-RU" dirty="0"/>
              <a:t> создадим файл </a:t>
            </a:r>
            <a:r>
              <a:rPr lang="ru-RU" dirty="0">
                <a:highlight>
                  <a:srgbClr val="FFFF00"/>
                </a:highlight>
              </a:rPr>
              <a:t>Carousel.js, </a:t>
            </a:r>
            <a:r>
              <a:rPr lang="ru-RU" dirty="0"/>
              <a:t>там так же создаем компонент без состояния. Импортируем сам слайдер </a:t>
            </a:r>
            <a:r>
              <a:rPr lang="ru-RU" dirty="0" err="1">
                <a:solidFill>
                  <a:srgbClr val="FF0000"/>
                </a:solidFill>
              </a:rPr>
              <a:t>import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Slider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from</a:t>
            </a:r>
            <a:r>
              <a:rPr lang="ru-RU" dirty="0">
                <a:solidFill>
                  <a:srgbClr val="FF0000"/>
                </a:solidFill>
              </a:rPr>
              <a:t> "</a:t>
            </a:r>
            <a:r>
              <a:rPr lang="ru-RU" dirty="0" err="1">
                <a:solidFill>
                  <a:srgbClr val="FF0000"/>
                </a:solidFill>
              </a:rPr>
              <a:t>react-slick</a:t>
            </a:r>
            <a:r>
              <a:rPr lang="ru-RU" dirty="0">
                <a:solidFill>
                  <a:srgbClr val="FF0000"/>
                </a:solidFill>
              </a:rPr>
              <a:t>"; </a:t>
            </a:r>
            <a:r>
              <a:rPr lang="ru-RU" dirty="0"/>
              <a:t>В </a:t>
            </a:r>
            <a:r>
              <a:rPr lang="ru-RU" dirty="0" err="1"/>
              <a:t>индексовый</a:t>
            </a:r>
            <a:r>
              <a:rPr lang="ru-RU" dirty="0"/>
              <a:t> файл слайдера импортируем карусель: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Carousel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'./</a:t>
            </a:r>
            <a:r>
              <a:rPr lang="ru-RU" dirty="0" err="1"/>
              <a:t>Carousel</a:t>
            </a:r>
            <a:r>
              <a:rPr lang="ru-RU" dirty="0"/>
              <a:t>'; И выводим ее на страницу перед заголовком. Возвращаемся в компонент </a:t>
            </a:r>
            <a:r>
              <a:rPr lang="ru-RU" dirty="0" err="1"/>
              <a:t>Carousel</a:t>
            </a:r>
            <a:r>
              <a:rPr lang="ru-RU" dirty="0"/>
              <a:t> и внутри компонента создадим константу с настройками слайдера.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1322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1D90B58-DF4F-4E7B-9AFD-22360768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1740"/>
            <a:ext cx="7886700" cy="5974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const settings = {</a:t>
            </a:r>
          </a:p>
          <a:p>
            <a:pPr marL="0" indent="0">
              <a:buNone/>
            </a:pPr>
            <a:r>
              <a:rPr lang="en-US" dirty="0"/>
              <a:t>        dots: false,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infinite:true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autoplay</a:t>
            </a:r>
            <a:r>
              <a:rPr lang="en-US" dirty="0"/>
              <a:t>: true,</a:t>
            </a:r>
          </a:p>
          <a:p>
            <a:pPr marL="0" indent="0">
              <a:buNone/>
            </a:pPr>
            <a:r>
              <a:rPr lang="en-US" dirty="0"/>
              <a:t>        speed: 500</a:t>
            </a:r>
          </a:p>
          <a:p>
            <a:pPr marL="0" indent="0">
              <a:buNone/>
            </a:pPr>
            <a:r>
              <a:rPr lang="en-US" dirty="0"/>
              <a:t>    }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 err="1"/>
              <a:t>dots</a:t>
            </a:r>
            <a:r>
              <a:rPr lang="ru-RU" dirty="0"/>
              <a:t> - не показывать "точки" внизу слайдера, с бесконечной прокруткой, автоматический старт и задаем произвольно скорость.</a:t>
            </a:r>
          </a:p>
          <a:p>
            <a:pPr marL="0" indent="0">
              <a:buNone/>
            </a:pPr>
            <a:r>
              <a:rPr lang="ru-RU" dirty="0"/>
              <a:t>Нашему оборачивающему диву добавим класс для стилизации и некоторые произвольные стили, которые я написал ниже. 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carrousel_wrapper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height:700px;</a:t>
            </a:r>
          </a:p>
          <a:p>
            <a:pPr marL="0" indent="0">
              <a:buNone/>
            </a:pPr>
            <a:r>
              <a:rPr lang="en-US" dirty="0"/>
              <a:t>    overflow: hidden;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carrousel_image</a:t>
            </a:r>
            <a:r>
              <a:rPr lang="en-US" dirty="0"/>
              <a:t> {    </a:t>
            </a:r>
          </a:p>
          <a:p>
            <a:pPr marL="0" indent="0">
              <a:buNone/>
            </a:pPr>
            <a:r>
              <a:rPr lang="en-US" dirty="0"/>
              <a:t>    background-size: cover !important;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278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4F64F61-FDF6-4617-8F18-053939BE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3054"/>
            <a:ext cx="7886700" cy="1277104"/>
          </a:xfrm>
        </p:spPr>
        <p:txBody>
          <a:bodyPr/>
          <a:lstStyle/>
          <a:p>
            <a:r>
              <a:rPr lang="ru-RU" dirty="0"/>
              <a:t>В файле App.js оставляем только то, что будем использовать:</a:t>
            </a:r>
            <a:endParaRPr lang="x-non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2474C1D-BF2D-43C1-B77D-163E2D783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6" y="1385484"/>
            <a:ext cx="75105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import React from "react"; </a:t>
            </a:r>
            <a:endParaRPr lang="ru-RU" altLang="x-none" sz="2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function App() { </a:t>
            </a:r>
            <a:endParaRPr kumimoji="0" lang="ru-RU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x-none" sz="2400" dirty="0">
                <a:latin typeface="Arial Unicode MS" panose="020B0604020202020204" pitchFamily="34" charset="-128"/>
              </a:rPr>
              <a:t>	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 &lt;div className="App"&gt; My App &lt;/div&gt;; </a:t>
            </a:r>
            <a:endParaRPr kumimoji="0" lang="ru-RU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lang="ru-RU" altLang="x-none" sz="2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export default App;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D13E4CF2-E0AC-48A3-8EBD-C91104A996DF}"/>
              </a:ext>
            </a:extLst>
          </p:cNvPr>
          <p:cNvSpPr/>
          <p:nvPr/>
        </p:nvSpPr>
        <p:spPr>
          <a:xfrm>
            <a:off x="816746" y="3686695"/>
            <a:ext cx="78866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Добавляем нужное.</a:t>
            </a:r>
          </a:p>
          <a:p>
            <a:r>
              <a:rPr lang="ru-RU" sz="2000" b="1" dirty="0"/>
              <a:t>Папки-файлы</a:t>
            </a:r>
          </a:p>
          <a:p>
            <a:r>
              <a:rPr lang="ru-RU" sz="2000" dirty="0"/>
              <a:t>В папке </a:t>
            </a:r>
            <a:r>
              <a:rPr lang="ru-RU" sz="2000" dirty="0" err="1"/>
              <a:t>src</a:t>
            </a:r>
            <a:r>
              <a:rPr lang="ru-RU" sz="2000" dirty="0"/>
              <a:t> мы создадим папку </a:t>
            </a:r>
            <a:r>
              <a:rPr lang="ru-RU" sz="2000" dirty="0" err="1"/>
              <a:t>resources</a:t>
            </a:r>
            <a:r>
              <a:rPr lang="ru-RU" sz="2000" dirty="0"/>
              <a:t>. </a:t>
            </a:r>
            <a:br>
              <a:rPr lang="ru-RU" sz="2000" dirty="0"/>
            </a:br>
            <a:r>
              <a:rPr lang="ru-RU" sz="2000" dirty="0"/>
              <a:t>В </a:t>
            </a:r>
            <a:r>
              <a:rPr lang="ru-RU" sz="2000" dirty="0" err="1"/>
              <a:t>resources</a:t>
            </a:r>
            <a:r>
              <a:rPr lang="ru-RU" sz="2000" dirty="0"/>
              <a:t> положим и файл для стилизации всего приложения - style.css.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3282594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D027023-9DF5-4F93-8F30-C4A890DE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9293"/>
            <a:ext cx="7886700" cy="561767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Добавим ему и </a:t>
            </a:r>
            <a:r>
              <a:rPr lang="ru-RU" dirty="0" err="1"/>
              <a:t>инлайновые</a:t>
            </a:r>
            <a:r>
              <a:rPr lang="ru-RU" dirty="0"/>
              <a:t> стили </a:t>
            </a:r>
          </a:p>
          <a:p>
            <a:pPr marL="0" indent="0">
              <a:buNone/>
            </a:pPr>
            <a:r>
              <a:rPr lang="en-US" dirty="0"/>
              <a:t>style={{</a:t>
            </a:r>
          </a:p>
          <a:p>
            <a:pPr marL="0" indent="0">
              <a:buNone/>
            </a:pPr>
            <a:r>
              <a:rPr lang="en-US" dirty="0"/>
              <a:t>     height:`${</a:t>
            </a:r>
            <a:r>
              <a:rPr lang="en-US" dirty="0" err="1"/>
              <a:t>window.innerHeight</a:t>
            </a:r>
            <a:r>
              <a:rPr lang="en-US" dirty="0"/>
              <a:t>}px`,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overflow:'hidden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}}</a:t>
            </a:r>
          </a:p>
          <a:p>
            <a:pPr marL="0" indent="0">
              <a:buNone/>
            </a:pPr>
            <a:r>
              <a:rPr lang="ru-RU" dirty="0"/>
              <a:t>Здесь самый интересный, это высота, которая рассчитывается динамически от высоты окна браузера. Именно благодаря этому наш слайдер будет всегда занимать полностью всю высоту любого экрана и второй компонент будет появляться только при </a:t>
            </a:r>
            <a:r>
              <a:rPr lang="ru-RU" dirty="0" err="1"/>
              <a:t>скроле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сейчас прописать </a:t>
            </a:r>
            <a:r>
              <a:rPr lang="ru-RU" dirty="0" err="1"/>
              <a:t>инлайн</a:t>
            </a:r>
            <a:r>
              <a:rPr lang="ru-RU" dirty="0"/>
              <a:t> этому элементу какой либо другой цвет (например: </a:t>
            </a:r>
            <a:r>
              <a:rPr lang="ru-RU" dirty="0" err="1"/>
              <a:t>background</a:t>
            </a:r>
            <a:r>
              <a:rPr lang="ru-RU" dirty="0"/>
              <a:t>:'</a:t>
            </a:r>
            <a:r>
              <a:rPr lang="ru-RU" dirty="0" err="1"/>
              <a:t>red</a:t>
            </a:r>
            <a:r>
              <a:rPr lang="ru-RU" dirty="0"/>
              <a:t>'), то мы наглядно в этом убедимся. </a:t>
            </a:r>
            <a:endParaRPr lang="en-US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5809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C40825-8CCA-4647-96DE-FDCC3375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5006"/>
            <a:ext cx="7886700" cy="5741957"/>
          </a:xfrm>
        </p:spPr>
        <p:txBody>
          <a:bodyPr/>
          <a:lstStyle/>
          <a:p>
            <a:r>
              <a:rPr lang="ru-RU" dirty="0"/>
              <a:t>Идем далее и по образцу на странице библиотеки слайдера, создадим компонент </a:t>
            </a:r>
            <a:r>
              <a:rPr lang="ru-RU" dirty="0" err="1">
                <a:solidFill>
                  <a:srgbClr val="FF0000"/>
                </a:solidFill>
              </a:rPr>
              <a:t>Slider</a:t>
            </a:r>
            <a:r>
              <a:rPr lang="ru-RU" dirty="0"/>
              <a:t> внутри которого получим с помощью оператора </a:t>
            </a:r>
            <a:r>
              <a:rPr lang="ru-RU" dirty="0" err="1"/>
              <a:t>rest</a:t>
            </a:r>
            <a:r>
              <a:rPr lang="ru-RU" dirty="0"/>
              <a:t> - </a:t>
            </a:r>
            <a:r>
              <a:rPr lang="ru-RU" dirty="0">
                <a:solidFill>
                  <a:srgbClr val="FF0000"/>
                </a:solidFill>
              </a:rPr>
              <a:t>...</a:t>
            </a:r>
            <a:r>
              <a:rPr lang="ru-RU" dirty="0"/>
              <a:t> все настройки </a:t>
            </a:r>
            <a:r>
              <a:rPr lang="ru-RU" dirty="0">
                <a:solidFill>
                  <a:srgbClr val="FF0000"/>
                </a:solidFill>
              </a:rPr>
              <a:t>...</a:t>
            </a:r>
            <a:r>
              <a:rPr lang="ru-RU" dirty="0" err="1">
                <a:solidFill>
                  <a:srgbClr val="FF0000"/>
                </a:solidFill>
              </a:rPr>
              <a:t>settings</a:t>
            </a:r>
            <a:r>
              <a:rPr lang="ru-RU" dirty="0"/>
              <a:t>, как если бы мы их передали по отдельности так ( </a:t>
            </a:r>
            <a:r>
              <a:rPr lang="ru-RU" dirty="0" err="1"/>
              <a:t>Slider</a:t>
            </a:r>
            <a:r>
              <a:rPr lang="ru-RU" dirty="0"/>
              <a:t> </a:t>
            </a:r>
            <a:r>
              <a:rPr lang="ru-RU" dirty="0" err="1"/>
              <a:t>dots</a:t>
            </a:r>
            <a:r>
              <a:rPr lang="ru-RU" dirty="0"/>
              <a:t>: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infinite</a:t>
            </a:r>
            <a:r>
              <a:rPr lang="ru-RU" dirty="0"/>
              <a:t>: </a:t>
            </a:r>
            <a:r>
              <a:rPr lang="ru-RU" dirty="0" err="1"/>
              <a:t>true</a:t>
            </a:r>
            <a:r>
              <a:rPr lang="ru-RU" dirty="0"/>
              <a:t> и </a:t>
            </a:r>
            <a:r>
              <a:rPr lang="ru-RU" dirty="0" err="1"/>
              <a:t>т.д</a:t>
            </a:r>
            <a:r>
              <a:rPr lang="ru-RU" dirty="0"/>
              <a:t>). Внутри него разместим наши слайды, которые импортируем в этот файл по отдельности из папки </a:t>
            </a:r>
            <a:r>
              <a:rPr lang="ru-RU" dirty="0" err="1">
                <a:highlight>
                  <a:srgbClr val="FFFF00"/>
                </a:highlight>
              </a:rPr>
              <a:t>img</a:t>
            </a:r>
            <a:r>
              <a:rPr lang="ru-RU" dirty="0"/>
              <a:t>. зададим им динамически высоту. А сами фото пойдут как фон дива. все очень </a:t>
            </a:r>
            <a:r>
              <a:rPr lang="ru-RU" dirty="0" err="1"/>
              <a:t>очень</a:t>
            </a:r>
            <a:r>
              <a:rPr lang="ru-RU" dirty="0"/>
              <a:t> просто!</a:t>
            </a:r>
          </a:p>
          <a:p>
            <a:endParaRPr lang="ru-RU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90173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F973CEE-A519-4BCD-A9DB-ADE82FC8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9601"/>
            <a:ext cx="7886700" cy="599085"/>
          </a:xfrm>
        </p:spPr>
        <p:txBody>
          <a:bodyPr/>
          <a:lstStyle/>
          <a:p>
            <a:r>
              <a:rPr lang="ru-RU" dirty="0"/>
              <a:t>Приведу этот файл полностью для наглядности. </a:t>
            </a:r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342D96A-012D-456C-B2E2-6AB4BF42AA9A}"/>
              </a:ext>
            </a:extLst>
          </p:cNvPr>
          <p:cNvSpPr/>
          <p:nvPr/>
        </p:nvSpPr>
        <p:spPr>
          <a:xfrm>
            <a:off x="483833" y="671691"/>
            <a:ext cx="47096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React from "react";</a:t>
            </a:r>
          </a:p>
          <a:p>
            <a:r>
              <a:rPr lang="en-US" dirty="0"/>
              <a:t>import Slider from "react-slick";</a:t>
            </a:r>
          </a:p>
          <a:p>
            <a:r>
              <a:rPr lang="en-US" dirty="0"/>
              <a:t>import </a:t>
            </a:r>
            <a:r>
              <a:rPr lang="en-US" dirty="0" err="1"/>
              <a:t>slide_one</a:t>
            </a:r>
            <a:r>
              <a:rPr lang="en-US" dirty="0"/>
              <a:t> from "../../resources/</a:t>
            </a:r>
            <a:r>
              <a:rPr lang="en-US" dirty="0" err="1"/>
              <a:t>img</a:t>
            </a:r>
            <a:r>
              <a:rPr lang="en-US" dirty="0"/>
              <a:t>/slide_one.jpg";</a:t>
            </a:r>
          </a:p>
          <a:p>
            <a:r>
              <a:rPr lang="en-US" dirty="0"/>
              <a:t>import </a:t>
            </a:r>
            <a:r>
              <a:rPr lang="en-US" dirty="0" err="1"/>
              <a:t>slide_two</a:t>
            </a:r>
            <a:r>
              <a:rPr lang="en-US" dirty="0"/>
              <a:t> from "../../resources/</a:t>
            </a:r>
            <a:r>
              <a:rPr lang="en-US" dirty="0" err="1"/>
              <a:t>img</a:t>
            </a:r>
            <a:r>
              <a:rPr lang="en-US" dirty="0"/>
              <a:t>/slide_two.jpg";</a:t>
            </a:r>
          </a:p>
          <a:p>
            <a:r>
              <a:rPr lang="en-US" dirty="0"/>
              <a:t>import </a:t>
            </a:r>
            <a:r>
              <a:rPr lang="en-US" dirty="0" err="1"/>
              <a:t>slide_three</a:t>
            </a:r>
            <a:r>
              <a:rPr lang="en-US" dirty="0"/>
              <a:t> from "../../resources/</a:t>
            </a:r>
            <a:r>
              <a:rPr lang="en-US" dirty="0" err="1"/>
              <a:t>img</a:t>
            </a:r>
            <a:r>
              <a:rPr lang="en-US" dirty="0"/>
              <a:t>/slide_three.jpg";</a:t>
            </a:r>
          </a:p>
          <a:p>
            <a:r>
              <a:rPr lang="en-US" dirty="0"/>
              <a:t>const Carousel = () =&gt; {</a:t>
            </a:r>
          </a:p>
          <a:p>
            <a:r>
              <a:rPr lang="en-US" dirty="0"/>
              <a:t>  const settings = {</a:t>
            </a:r>
          </a:p>
          <a:p>
            <a:r>
              <a:rPr lang="en-US" dirty="0"/>
              <a:t>    dots: false,</a:t>
            </a:r>
          </a:p>
          <a:p>
            <a:r>
              <a:rPr lang="en-US" dirty="0"/>
              <a:t>    infinite: true,</a:t>
            </a:r>
          </a:p>
          <a:p>
            <a:r>
              <a:rPr lang="en-US" dirty="0"/>
              <a:t>    </a:t>
            </a:r>
            <a:r>
              <a:rPr lang="en-US" dirty="0" err="1"/>
              <a:t>autoplay</a:t>
            </a:r>
            <a:r>
              <a:rPr lang="en-US" dirty="0"/>
              <a:t>: true,</a:t>
            </a:r>
          </a:p>
          <a:p>
            <a:r>
              <a:rPr lang="en-US" dirty="0"/>
              <a:t>    speed: 500</a:t>
            </a:r>
          </a:p>
          <a:p>
            <a:r>
              <a:rPr lang="en-US" dirty="0"/>
              <a:t>  };  return (</a:t>
            </a:r>
          </a:p>
          <a:p>
            <a:r>
              <a:rPr lang="en-US" dirty="0"/>
              <a:t>    &lt;div</a:t>
            </a:r>
          </a:p>
          <a:p>
            <a:r>
              <a:rPr lang="en-US" dirty="0"/>
              <a:t>     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carrousel_wrapper</a:t>
            </a:r>
            <a:r>
              <a:rPr lang="en-US" dirty="0"/>
              <a:t>"</a:t>
            </a:r>
          </a:p>
          <a:p>
            <a:r>
              <a:rPr lang="en-US" dirty="0"/>
              <a:t>      style={{</a:t>
            </a:r>
          </a:p>
          <a:p>
            <a:r>
              <a:rPr lang="en-US" dirty="0"/>
              <a:t>        height: `${</a:t>
            </a:r>
            <a:r>
              <a:rPr lang="en-US" dirty="0" err="1"/>
              <a:t>window.innerHeight</a:t>
            </a:r>
            <a:r>
              <a:rPr lang="en-US" dirty="0"/>
              <a:t>}px`,</a:t>
            </a:r>
          </a:p>
          <a:p>
            <a:r>
              <a:rPr lang="en-US" dirty="0"/>
              <a:t>        overflow: "hidden"</a:t>
            </a:r>
          </a:p>
          <a:p>
            <a:r>
              <a:rPr lang="en-US" dirty="0"/>
              <a:t>      }}</a:t>
            </a:r>
          </a:p>
          <a:p>
            <a:r>
              <a:rPr lang="en-US" dirty="0"/>
              <a:t>    &gt;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BDE31FF-5990-4502-8FA5-EDC69AED5693}"/>
              </a:ext>
            </a:extLst>
          </p:cNvPr>
          <p:cNvSpPr/>
          <p:nvPr/>
        </p:nvSpPr>
        <p:spPr>
          <a:xfrm>
            <a:off x="4425518" y="848686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&lt;Slider {...settings}&gt;</a:t>
            </a:r>
          </a:p>
          <a:p>
            <a:r>
              <a:rPr lang="en-US" dirty="0"/>
              <a:t>        &lt;div&gt;&lt;div</a:t>
            </a:r>
          </a:p>
          <a:p>
            <a:r>
              <a:rPr lang="en-US" dirty="0"/>
              <a:t>           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carrousel_image</a:t>
            </a:r>
            <a:r>
              <a:rPr lang="en-US" dirty="0"/>
              <a:t>"</a:t>
            </a:r>
          </a:p>
          <a:p>
            <a:r>
              <a:rPr lang="en-US" dirty="0"/>
              <a:t>            style={{</a:t>
            </a:r>
          </a:p>
          <a:p>
            <a:r>
              <a:rPr lang="en-US" dirty="0"/>
              <a:t>              background: `</a:t>
            </a:r>
            <a:r>
              <a:rPr lang="en-US" dirty="0" err="1"/>
              <a:t>url</a:t>
            </a:r>
            <a:r>
              <a:rPr lang="en-US" dirty="0"/>
              <a:t>(${</a:t>
            </a:r>
            <a:r>
              <a:rPr lang="en-US" dirty="0" err="1"/>
              <a:t>slide_one</a:t>
            </a:r>
            <a:r>
              <a:rPr lang="en-US" dirty="0"/>
              <a:t>})`,</a:t>
            </a:r>
          </a:p>
          <a:p>
            <a:r>
              <a:rPr lang="en-US" dirty="0"/>
              <a:t>              height: `${</a:t>
            </a:r>
            <a:r>
              <a:rPr lang="en-US" dirty="0" err="1"/>
              <a:t>window.innerHeight</a:t>
            </a:r>
            <a:r>
              <a:rPr lang="en-US" dirty="0"/>
              <a:t>}px`</a:t>
            </a:r>
          </a:p>
          <a:p>
            <a:r>
              <a:rPr lang="en-US" dirty="0"/>
              <a:t>            }} /&gt;&lt;/div&gt;</a:t>
            </a:r>
          </a:p>
          <a:p>
            <a:r>
              <a:rPr lang="en-US" dirty="0"/>
              <a:t>        &lt;div&gt;&lt;div</a:t>
            </a:r>
          </a:p>
          <a:p>
            <a:r>
              <a:rPr lang="en-US" dirty="0"/>
              <a:t>           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carrousel_image</a:t>
            </a:r>
            <a:r>
              <a:rPr lang="en-US" dirty="0"/>
              <a:t>"</a:t>
            </a:r>
          </a:p>
          <a:p>
            <a:r>
              <a:rPr lang="en-US" dirty="0"/>
              <a:t>            style={{</a:t>
            </a:r>
          </a:p>
          <a:p>
            <a:r>
              <a:rPr lang="en-US" dirty="0"/>
              <a:t>              background: `</a:t>
            </a:r>
            <a:r>
              <a:rPr lang="en-US" dirty="0" err="1"/>
              <a:t>url</a:t>
            </a:r>
            <a:r>
              <a:rPr lang="en-US" dirty="0"/>
              <a:t>(${</a:t>
            </a:r>
            <a:r>
              <a:rPr lang="en-US" dirty="0" err="1"/>
              <a:t>slide_two</a:t>
            </a:r>
            <a:r>
              <a:rPr lang="en-US" dirty="0"/>
              <a:t>})`,</a:t>
            </a:r>
          </a:p>
          <a:p>
            <a:r>
              <a:rPr lang="en-US" dirty="0"/>
              <a:t>              height: `${</a:t>
            </a:r>
            <a:r>
              <a:rPr lang="en-US" dirty="0" err="1"/>
              <a:t>window.innerHeight</a:t>
            </a:r>
            <a:r>
              <a:rPr lang="en-US" dirty="0"/>
              <a:t>}px`</a:t>
            </a:r>
          </a:p>
          <a:p>
            <a:r>
              <a:rPr lang="en-US" dirty="0"/>
              <a:t>            }} /&gt;&lt;/div&gt;</a:t>
            </a:r>
          </a:p>
          <a:p>
            <a:r>
              <a:rPr lang="en-US" dirty="0"/>
              <a:t>        &lt;div&gt; &lt;div</a:t>
            </a:r>
          </a:p>
          <a:p>
            <a:r>
              <a:rPr lang="en-US" dirty="0"/>
              <a:t>           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carrousel_image</a:t>
            </a:r>
            <a:r>
              <a:rPr lang="en-US" dirty="0"/>
              <a:t>"</a:t>
            </a:r>
          </a:p>
          <a:p>
            <a:r>
              <a:rPr lang="en-US" dirty="0"/>
              <a:t>            style={{</a:t>
            </a:r>
          </a:p>
          <a:p>
            <a:r>
              <a:rPr lang="en-US" dirty="0"/>
              <a:t>              background: `</a:t>
            </a:r>
            <a:r>
              <a:rPr lang="en-US" dirty="0" err="1"/>
              <a:t>url</a:t>
            </a:r>
            <a:r>
              <a:rPr lang="en-US" dirty="0"/>
              <a:t>(${</a:t>
            </a:r>
            <a:r>
              <a:rPr lang="en-US" dirty="0" err="1"/>
              <a:t>slide_three</a:t>
            </a:r>
            <a:r>
              <a:rPr lang="en-US" dirty="0"/>
              <a:t>})`,</a:t>
            </a:r>
          </a:p>
          <a:p>
            <a:r>
              <a:rPr lang="en-US" dirty="0"/>
              <a:t>              height: `${</a:t>
            </a:r>
            <a:r>
              <a:rPr lang="en-US" dirty="0" err="1"/>
              <a:t>window.innerHeight</a:t>
            </a:r>
            <a:r>
              <a:rPr lang="en-US" dirty="0"/>
              <a:t>}px`</a:t>
            </a:r>
          </a:p>
          <a:p>
            <a:r>
              <a:rPr lang="en-US" dirty="0"/>
              <a:t>            }} /&gt;&lt;/div&gt;&lt;/Slider&gt;&lt;/div&gt;</a:t>
            </a:r>
          </a:p>
          <a:p>
            <a:r>
              <a:rPr lang="en-US" dirty="0"/>
              <a:t>  );};export default Carousel;</a:t>
            </a:r>
          </a:p>
        </p:txBody>
      </p:sp>
    </p:spTree>
    <p:extLst>
      <p:ext uri="{BB962C8B-B14F-4D97-AF65-F5344CB8AC3E}">
        <p14:creationId xmlns:p14="http://schemas.microsoft.com/office/powerpoint/2010/main" val="1903268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167228-EFB4-4A57-8A02-DFA1465A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9596"/>
            <a:ext cx="7886700" cy="58573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Готовая страница, которую мы получим в результате проделанной работы. </a:t>
            </a:r>
            <a:br>
              <a:rPr lang="ru-RU" dirty="0"/>
            </a:br>
            <a:endParaRPr lang="x-non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C04950E-9917-4EEA-98C5-CCE6641C9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22" y="1474396"/>
            <a:ext cx="4691667" cy="44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C2BADE-4607-40CE-A7B7-89091761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Зависимости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13E6D99-160A-4CD5-9BEA-360AB77E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Итак. Мы будем использовать следующие модули: </a:t>
            </a:r>
            <a:br>
              <a:rPr lang="ru-RU" dirty="0"/>
            </a:br>
            <a:r>
              <a:rPr lang="ru-RU" dirty="0"/>
              <a:t>@</a:t>
            </a:r>
            <a:r>
              <a:rPr lang="ru-RU" dirty="0" err="1"/>
              <a:t>material-ui</a:t>
            </a:r>
            <a:r>
              <a:rPr lang="ru-RU" dirty="0"/>
              <a:t>/</a:t>
            </a:r>
            <a:r>
              <a:rPr lang="ru-RU" dirty="0" err="1"/>
              <a:t>core</a:t>
            </a:r>
            <a:endParaRPr lang="ru-RU" dirty="0"/>
          </a:p>
          <a:p>
            <a:r>
              <a:rPr lang="ru-RU" dirty="0"/>
              <a:t>@</a:t>
            </a:r>
            <a:r>
              <a:rPr lang="ru-RU" dirty="0" err="1"/>
              <a:t>material-ui</a:t>
            </a:r>
            <a:r>
              <a:rPr lang="ru-RU" dirty="0"/>
              <a:t>/</a:t>
            </a:r>
            <a:r>
              <a:rPr lang="ru-RU" dirty="0" err="1"/>
              <a:t>icons</a:t>
            </a:r>
            <a:endParaRPr lang="ru-RU" dirty="0"/>
          </a:p>
          <a:p>
            <a:r>
              <a:rPr lang="ru-RU" dirty="0" err="1"/>
              <a:t>react-reveal</a:t>
            </a:r>
            <a:endParaRPr lang="ru-RU" dirty="0"/>
          </a:p>
          <a:p>
            <a:r>
              <a:rPr lang="ru-RU" dirty="0" err="1"/>
              <a:t>react-scroll</a:t>
            </a:r>
            <a:endParaRPr lang="ru-RU" dirty="0"/>
          </a:p>
          <a:p>
            <a:r>
              <a:rPr lang="ru-RU" dirty="0" err="1"/>
              <a:t>react-slick</a:t>
            </a:r>
            <a:endParaRPr lang="ru-RU" dirty="0"/>
          </a:p>
          <a:p>
            <a:r>
              <a:rPr lang="ru-RU" dirty="0"/>
              <a:t>Устанавливаем </a:t>
            </a:r>
            <a:r>
              <a:rPr lang="ru-RU" dirty="0" err="1">
                <a:hlinkClick r:id="rId2" tooltip="material-ui Установка"/>
              </a:rPr>
              <a:t>material-ui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4428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8AEE11-CAF4-4FEE-83A3-28A7A8DE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1014"/>
          </a:xfrm>
        </p:spPr>
        <p:txBody>
          <a:bodyPr/>
          <a:lstStyle/>
          <a:p>
            <a:r>
              <a:rPr lang="ru-RU" b="1" dirty="0"/>
              <a:t>Установка зависимостей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A238E52-3449-4C30-A78A-B3ABBD3C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6141"/>
            <a:ext cx="7886700" cy="519673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Устанавливаем </a:t>
            </a:r>
            <a:r>
              <a:rPr lang="en-US" dirty="0">
                <a:hlinkClick r:id="rId2" tooltip="material-ui Установка"/>
              </a:rPr>
              <a:t>material-</a:t>
            </a:r>
            <a:r>
              <a:rPr lang="en-US" dirty="0" err="1">
                <a:hlinkClick r:id="rId2" tooltip="material-ui Установка"/>
              </a:rPr>
              <a:t>ui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Ядро: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// with </a:t>
            </a:r>
            <a:r>
              <a:rPr lang="en-US" dirty="0" err="1"/>
              <a:t>npm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npm</a:t>
            </a:r>
            <a:r>
              <a:rPr lang="en-US" dirty="0"/>
              <a:t> install @material-</a:t>
            </a:r>
            <a:r>
              <a:rPr lang="en-US" dirty="0" err="1"/>
              <a:t>ui</a:t>
            </a:r>
            <a:r>
              <a:rPr lang="en-US" dirty="0"/>
              <a:t>/core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// with yarn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yarn add @material-</a:t>
            </a:r>
            <a:r>
              <a:rPr lang="en-US" dirty="0" err="1"/>
              <a:t>ui</a:t>
            </a:r>
            <a:r>
              <a:rPr lang="en-US" dirty="0"/>
              <a:t>/core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иконки: </a:t>
            </a:r>
            <a:br>
              <a:rPr lang="ru-RU" dirty="0"/>
            </a:br>
            <a:r>
              <a:rPr lang="ru-RU" dirty="0"/>
              <a:t>	</a:t>
            </a:r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@</a:t>
            </a:r>
            <a:r>
              <a:rPr lang="ru-RU" dirty="0" err="1"/>
              <a:t>material-ui</a:t>
            </a:r>
            <a:r>
              <a:rPr lang="ru-RU" dirty="0"/>
              <a:t>/</a:t>
            </a:r>
            <a:r>
              <a:rPr lang="ru-RU" dirty="0" err="1"/>
              <a:t>icons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Одной командой: </a:t>
            </a:r>
            <a:br>
              <a:rPr lang="ru-RU" dirty="0"/>
            </a:br>
            <a:r>
              <a:rPr lang="ru-RU" dirty="0"/>
              <a:t>	</a:t>
            </a:r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@</a:t>
            </a:r>
            <a:r>
              <a:rPr lang="ru-RU" dirty="0" err="1"/>
              <a:t>material-ui</a:t>
            </a:r>
            <a:r>
              <a:rPr lang="ru-RU" dirty="0"/>
              <a:t>/</a:t>
            </a:r>
            <a:r>
              <a:rPr lang="ru-RU" dirty="0" err="1"/>
              <a:t>core</a:t>
            </a:r>
            <a:r>
              <a:rPr lang="ru-RU" dirty="0"/>
              <a:t> @</a:t>
            </a:r>
            <a:r>
              <a:rPr lang="ru-RU" dirty="0" err="1"/>
              <a:t>material-ui</a:t>
            </a:r>
            <a:r>
              <a:rPr lang="ru-RU" dirty="0"/>
              <a:t>/</a:t>
            </a:r>
            <a:r>
              <a:rPr lang="ru-RU" dirty="0" err="1"/>
              <a:t>icons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2506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8319256-8050-4A85-83E2-48456F94F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778537"/>
            <a:ext cx="78867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sz="1800" dirty="0">
                <a:latin typeface="Arial" panose="020B0604020202020204" pitchFamily="34" charset="0"/>
              </a:rPr>
              <a:t>В файл App.js импортируем стили, которые создадим создадим в ранее созданном файле стилей и будем их добавлять к классам, которые мы будем присваивать нашим элементам разметки во всем приложении. </a:t>
            </a:r>
            <a:endParaRPr lang="ru-RU" altLang="x-none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sz="1800" dirty="0">
                <a:latin typeface="Arial" panose="020B0604020202020204" pitchFamily="34" charset="0"/>
              </a:rPr>
              <a:t/>
            </a:r>
            <a:br>
              <a:rPr lang="x-none" altLang="x-none" sz="1800" dirty="0">
                <a:latin typeface="Arial" panose="020B0604020202020204" pitchFamily="34" charset="0"/>
              </a:rPr>
            </a:br>
            <a:r>
              <a:rPr lang="x-none" altLang="x-none" sz="1800" dirty="0">
                <a:latin typeface="Arial Unicode MS" panose="020B0604020202020204" pitchFamily="34" charset="-128"/>
              </a:rPr>
              <a:t>import './resources/styles.css</a:t>
            </a:r>
            <a:r>
              <a:rPr lang="ru-RU" altLang="x-none" sz="1800" dirty="0">
                <a:latin typeface="Arial Unicode MS" panose="020B0604020202020204" pitchFamily="34" charset="-128"/>
              </a:rPr>
              <a:t>’</a:t>
            </a:r>
            <a:r>
              <a:rPr lang="x-none" altLang="x-none" sz="1800" dirty="0">
                <a:latin typeface="Arial Unicode MS" panose="020B0604020202020204" pitchFamily="34" charset="-128"/>
              </a:rPr>
              <a:t>;</a:t>
            </a:r>
            <a:r>
              <a:rPr lang="x-none" altLang="x-none" sz="1800" dirty="0"/>
              <a:t> </a:t>
            </a:r>
            <a:endParaRPr lang="ru-RU" altLang="x-none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x-none" altLang="x-none" sz="4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2421C94B-F8D1-4BCB-95DC-0F4E379CD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380808"/>
            <a:ext cx="759714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Все компоненты мы будем помещать в отдельной папке. Создадим её - Components в папке src. В ней разу создадим папку для компонента </a:t>
            </a:r>
            <a:r>
              <a:rPr kumimoji="0" lang="x-none" altLang="x-non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Header</a:t>
            </a:r>
            <a:r>
              <a:rPr kumimoji="0" lang="x-none" altLang="x-non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 одноименным названием и в ней файл Header.js </a:t>
            </a:r>
            <a:endParaRPr kumimoji="0" lang="x-none" altLang="x-non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B711355-0F2C-43F9-8C5B-9EE314259DC2}"/>
              </a:ext>
            </a:extLst>
          </p:cNvPr>
          <p:cNvSpPr/>
          <p:nvPr/>
        </p:nvSpPr>
        <p:spPr>
          <a:xfrm>
            <a:off x="2818660" y="392962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React from "react";</a:t>
            </a:r>
          </a:p>
          <a:p>
            <a:endParaRPr lang="en-US" dirty="0"/>
          </a:p>
          <a:p>
            <a:r>
              <a:rPr lang="en-US" dirty="0"/>
              <a:t>const Header = () =&gt; {</a:t>
            </a:r>
          </a:p>
          <a:p>
            <a:r>
              <a:rPr lang="en-US" dirty="0"/>
              <a:t>  return &lt;div&gt;</a:t>
            </a:r>
          </a:p>
          <a:p>
            <a:r>
              <a:rPr lang="en-US" dirty="0"/>
              <a:t>          Header</a:t>
            </a:r>
          </a:p>
          <a:p>
            <a:r>
              <a:rPr lang="en-US" dirty="0"/>
              <a:t>         &lt;/div&gt;;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Header;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4499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135CB20-D6A3-477A-B038-3A325600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305"/>
            <a:ext cx="7886700" cy="4351338"/>
          </a:xfrm>
        </p:spPr>
        <p:txBody>
          <a:bodyPr/>
          <a:lstStyle/>
          <a:p>
            <a:r>
              <a:rPr lang="ru-RU" dirty="0"/>
              <a:t>И сразу импортируем и выведем его в App.js</a:t>
            </a:r>
            <a:endParaRPr lang="x-non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2A6DD9B1-96EB-4E0A-AB2D-DA07574520CF}"/>
              </a:ext>
            </a:extLst>
          </p:cNvPr>
          <p:cNvSpPr/>
          <p:nvPr/>
        </p:nvSpPr>
        <p:spPr>
          <a:xfrm>
            <a:off x="433790" y="5010188"/>
            <a:ext cx="7138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Сейчас мы просто увидим слово </a:t>
            </a:r>
            <a:r>
              <a:rPr lang="en-US" dirty="0"/>
              <a:t>Header </a:t>
            </a:r>
            <a:r>
              <a:rPr lang="ru-RU" dirty="0"/>
              <a:t>на странице приложения.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x-none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A1CCAB5-6989-4333-B6AD-88104B35C3B9}"/>
              </a:ext>
            </a:extLst>
          </p:cNvPr>
          <p:cNvSpPr/>
          <p:nvPr/>
        </p:nvSpPr>
        <p:spPr>
          <a:xfrm>
            <a:off x="901084" y="914598"/>
            <a:ext cx="6778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React from "react";</a:t>
            </a:r>
          </a:p>
          <a:p>
            <a:r>
              <a:rPr lang="en-US" dirty="0"/>
              <a:t>import './resources/style.css';</a:t>
            </a:r>
          </a:p>
          <a:p>
            <a:r>
              <a:rPr lang="en-US" dirty="0">
                <a:solidFill>
                  <a:srgbClr val="FF0000"/>
                </a:solidFill>
              </a:rPr>
              <a:t>import Header from "./</a:t>
            </a:r>
            <a:r>
              <a:rPr lang="en-US" dirty="0" err="1">
                <a:solidFill>
                  <a:srgbClr val="FF0000"/>
                </a:solidFill>
              </a:rPr>
              <a:t>Compomemts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Header_Footer</a:t>
            </a:r>
            <a:r>
              <a:rPr lang="en-US" dirty="0">
                <a:solidFill>
                  <a:srgbClr val="FF0000"/>
                </a:solidFill>
              </a:rPr>
              <a:t>/Header";</a:t>
            </a:r>
          </a:p>
          <a:p>
            <a:endParaRPr lang="en-US" dirty="0"/>
          </a:p>
          <a:p>
            <a:r>
              <a:rPr lang="en-US" dirty="0"/>
              <a:t>function App()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r>
              <a:rPr lang="en-US" dirty="0">
                <a:solidFill>
                  <a:srgbClr val="FF0000"/>
                </a:solidFill>
              </a:rPr>
              <a:t>      &lt;Header /&gt;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App;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0933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025D0E-1090-4215-ABD9-B95382BF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549"/>
            <a:ext cx="7886700" cy="1166354"/>
          </a:xfrm>
        </p:spPr>
        <p:txBody>
          <a:bodyPr>
            <a:normAutofit/>
          </a:bodyPr>
          <a:lstStyle/>
          <a:p>
            <a:r>
              <a:rPr lang="ru-RU" sz="3600" b="1" dirty="0"/>
              <a:t>Создание меню</a:t>
            </a:r>
            <a:br>
              <a:rPr lang="ru-RU" sz="3600" b="1" dirty="0"/>
            </a:br>
            <a:r>
              <a:rPr lang="ru-RU" sz="3600" b="1" dirty="0"/>
              <a:t>Вывод логотипа и заголовка.</a:t>
            </a:r>
            <a:endParaRPr lang="x-none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CDC406C-142C-4249-9A8E-A7EBE977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853"/>
            <a:ext cx="7886700" cy="4351338"/>
          </a:xfrm>
        </p:spPr>
        <p:txBody>
          <a:bodyPr/>
          <a:lstStyle/>
          <a:p>
            <a:r>
              <a:rPr lang="ru-RU" dirty="0"/>
              <a:t>Импортируем в файл Header.js все необходимые для этого компоненты и создадим простую структуру на основе </a:t>
            </a:r>
            <a:r>
              <a:rPr lang="ru-RU" dirty="0" err="1"/>
              <a:t>Material</a:t>
            </a:r>
            <a:r>
              <a:rPr lang="ru-RU" dirty="0"/>
              <a:t>-UI. </a:t>
            </a:r>
            <a:endParaRPr lang="x-non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D18E199-D883-49A0-AA4B-9F4B0872C229}"/>
              </a:ext>
            </a:extLst>
          </p:cNvPr>
          <p:cNvSpPr/>
          <p:nvPr/>
        </p:nvSpPr>
        <p:spPr>
          <a:xfrm>
            <a:off x="550416" y="2543705"/>
            <a:ext cx="40215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React from "react";</a:t>
            </a:r>
          </a:p>
          <a:p>
            <a:r>
              <a:rPr lang="en-US" dirty="0"/>
              <a:t>import </a:t>
            </a:r>
            <a:r>
              <a:rPr lang="en-US" dirty="0" err="1"/>
              <a:t>AppBar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/core/</a:t>
            </a:r>
            <a:r>
              <a:rPr lang="en-US" dirty="0" err="1"/>
              <a:t>AppBar</a:t>
            </a:r>
            <a:r>
              <a:rPr lang="en-US" dirty="0"/>
              <a:t>";</a:t>
            </a:r>
          </a:p>
          <a:p>
            <a:r>
              <a:rPr lang="en-US" dirty="0"/>
              <a:t>import Toolbar from "@material-</a:t>
            </a:r>
            <a:r>
              <a:rPr lang="en-US" dirty="0" err="1"/>
              <a:t>ui</a:t>
            </a:r>
            <a:r>
              <a:rPr lang="en-US" dirty="0"/>
              <a:t>/core/Toolbar";</a:t>
            </a:r>
          </a:p>
          <a:p>
            <a:r>
              <a:rPr lang="en-US" dirty="0"/>
              <a:t>import </a:t>
            </a:r>
            <a:r>
              <a:rPr lang="en-US" dirty="0" err="1"/>
              <a:t>MenuIcon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/icons/Menu";</a:t>
            </a:r>
          </a:p>
          <a:p>
            <a:r>
              <a:rPr lang="en-US" dirty="0"/>
              <a:t>import </a:t>
            </a:r>
            <a:r>
              <a:rPr lang="en-US" dirty="0" err="1"/>
              <a:t>IconButton</a:t>
            </a:r>
            <a:r>
              <a:rPr lang="en-US" dirty="0"/>
              <a:t> from "@material-</a:t>
            </a:r>
            <a:r>
              <a:rPr lang="en-US" dirty="0" err="1"/>
              <a:t>ui</a:t>
            </a:r>
            <a:r>
              <a:rPr lang="en-US" dirty="0"/>
              <a:t>/core/</a:t>
            </a:r>
            <a:r>
              <a:rPr lang="en-US" dirty="0" err="1"/>
              <a:t>IconButton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const Header = ()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&lt;</a:t>
            </a:r>
            <a:r>
              <a:rPr lang="en-US" dirty="0" err="1"/>
              <a:t>AppBar</a:t>
            </a:r>
            <a:endParaRPr lang="en-US" dirty="0"/>
          </a:p>
          <a:p>
            <a:r>
              <a:rPr lang="en-US" dirty="0"/>
              <a:t>      position="fixed"</a:t>
            </a:r>
          </a:p>
          <a:p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C50C0441-B248-4EDC-B5D9-4B2A6C96956F}"/>
              </a:ext>
            </a:extLst>
          </p:cNvPr>
          <p:cNvSpPr/>
          <p:nvPr/>
        </p:nvSpPr>
        <p:spPr>
          <a:xfrm>
            <a:off x="4714043" y="2405207"/>
            <a:ext cx="42266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style={{</a:t>
            </a:r>
          </a:p>
          <a:p>
            <a:r>
              <a:rPr lang="en-US" dirty="0"/>
              <a:t>        background: "#090050",</a:t>
            </a:r>
          </a:p>
          <a:p>
            <a:r>
              <a:rPr lang="en-US" dirty="0"/>
              <a:t>        padding: " 20px 0px"</a:t>
            </a:r>
          </a:p>
          <a:p>
            <a:r>
              <a:rPr lang="en-US" dirty="0"/>
              <a:t>      }}</a:t>
            </a:r>
          </a:p>
          <a:p>
            <a:r>
              <a:rPr lang="en-US" dirty="0"/>
              <a:t>    &gt;</a:t>
            </a:r>
          </a:p>
          <a:p>
            <a:r>
              <a:rPr lang="en-US" dirty="0"/>
              <a:t> &lt;Toolbar&gt;</a:t>
            </a:r>
          </a:p>
          <a:p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header_logo</a:t>
            </a:r>
            <a:r>
              <a:rPr lang="en-US" dirty="0"/>
              <a:t>"&gt;</a:t>
            </a:r>
          </a:p>
          <a:p>
            <a:r>
              <a:rPr lang="en-US" dirty="0"/>
              <a:t>  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font_left</a:t>
            </a:r>
            <a:r>
              <a:rPr lang="en-US" dirty="0"/>
              <a:t> </a:t>
            </a:r>
            <a:r>
              <a:rPr lang="en-US" dirty="0" err="1"/>
              <a:t>header_logo_title</a:t>
            </a:r>
            <a:r>
              <a:rPr lang="en-US" dirty="0"/>
              <a:t>"&gt;</a:t>
            </a:r>
            <a:r>
              <a:rPr lang="en-US" dirty="0" err="1"/>
              <a:t>wmg</a:t>
            </a:r>
            <a:r>
              <a:rPr lang="en-US" dirty="0"/>
              <a:t>&lt;/div&gt;</a:t>
            </a:r>
          </a:p>
          <a:p>
            <a:r>
              <a:rPr lang="en-US" dirty="0"/>
              <a:t>          &lt;div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font_left</a:t>
            </a:r>
            <a:r>
              <a:rPr lang="en-US" dirty="0"/>
              <a:t> </a:t>
            </a:r>
            <a:r>
              <a:rPr lang="en-US" dirty="0" err="1"/>
              <a:t>header_logo_caption</a:t>
            </a:r>
            <a:r>
              <a:rPr lang="en-US" dirty="0"/>
              <a:t>"&gt;React mitting&lt;/div&gt;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&lt;/Toolbar&gt;</a:t>
            </a:r>
          </a:p>
          <a:p>
            <a:r>
              <a:rPr lang="en-US" dirty="0"/>
              <a:t>    &lt;/</a:t>
            </a:r>
            <a:r>
              <a:rPr lang="en-US" dirty="0" err="1"/>
              <a:t>AppBar</a:t>
            </a:r>
            <a:r>
              <a:rPr lang="en-US" dirty="0"/>
              <a:t>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 	export default Header;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4487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0919E7-A119-4666-95B0-C287B4E6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8665"/>
            <a:ext cx="7886700" cy="1104007"/>
          </a:xfrm>
        </p:spPr>
        <p:txBody>
          <a:bodyPr/>
          <a:lstStyle/>
          <a:p>
            <a:r>
              <a:rPr lang="ru-RU" dirty="0"/>
              <a:t>Помимо </a:t>
            </a:r>
            <a:r>
              <a:rPr lang="ru-RU" dirty="0" err="1"/>
              <a:t>инлайновых</a:t>
            </a:r>
            <a:r>
              <a:rPr lang="ru-RU" dirty="0"/>
              <a:t> стилей, добавил немного и в </a:t>
            </a:r>
            <a:r>
              <a:rPr lang="ru-RU" dirty="0" err="1"/>
              <a:t>resources</a:t>
            </a:r>
            <a:r>
              <a:rPr lang="ru-RU" dirty="0"/>
              <a:t>/style.css</a:t>
            </a:r>
            <a:endParaRPr lang="x-none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E6CD27F-8D98-405D-8FEC-0BE82B37AA3E}"/>
              </a:ext>
            </a:extLst>
          </p:cNvPr>
          <p:cNvSpPr/>
          <p:nvPr/>
        </p:nvSpPr>
        <p:spPr>
          <a:xfrm>
            <a:off x="901084" y="1566467"/>
            <a:ext cx="34312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body {</a:t>
            </a:r>
          </a:p>
          <a:p>
            <a:r>
              <a:rPr lang="en-US" dirty="0"/>
              <a:t>    padding:0;</a:t>
            </a:r>
          </a:p>
          <a:p>
            <a:r>
              <a:rPr lang="en-US" dirty="0"/>
              <a:t>    margin:0;</a:t>
            </a:r>
          </a:p>
          <a:p>
            <a:r>
              <a:rPr lang="en-US" dirty="0"/>
              <a:t>    font-family: 'Roboto', sans-serif;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font_left</a:t>
            </a:r>
            <a:r>
              <a:rPr lang="en-US" dirty="0"/>
              <a:t> {</a:t>
            </a:r>
          </a:p>
          <a:p>
            <a:r>
              <a:rPr lang="en-US" dirty="0"/>
              <a:t>    font-family: 'Righteous', cursive;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x-none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857ADE27-7500-475B-BD72-2F96F5674954}"/>
              </a:ext>
            </a:extLst>
          </p:cNvPr>
          <p:cNvSpPr/>
          <p:nvPr/>
        </p:nvSpPr>
        <p:spPr>
          <a:xfrm>
            <a:off x="4478784" y="1573346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/* ===============&gt;&gt;&gt; HEADER &lt;&lt;&lt;================ */</a:t>
            </a:r>
          </a:p>
          <a:p>
            <a:r>
              <a:rPr lang="en-US" dirty="0"/>
              <a:t>header {</a:t>
            </a:r>
          </a:p>
          <a:p>
            <a:r>
              <a:rPr lang="en-US" dirty="0"/>
              <a:t>    padding:10px 0px;</a:t>
            </a:r>
          </a:p>
          <a:p>
            <a:r>
              <a:rPr lang="en-US" dirty="0"/>
              <a:t>    transition: all 300ms ease-in;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header .</a:t>
            </a:r>
            <a:r>
              <a:rPr lang="en-US" dirty="0" err="1"/>
              <a:t>header_logo</a:t>
            </a:r>
            <a:r>
              <a:rPr lang="en-US" dirty="0"/>
              <a:t> {</a:t>
            </a:r>
          </a:p>
          <a:p>
            <a:r>
              <a:rPr lang="en-US" dirty="0"/>
              <a:t>    flex-grow: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header .</a:t>
            </a:r>
            <a:r>
              <a:rPr lang="en-US" dirty="0" err="1"/>
              <a:t>header_logo_title</a:t>
            </a:r>
            <a:r>
              <a:rPr lang="en-US" dirty="0"/>
              <a:t> {</a:t>
            </a:r>
          </a:p>
          <a:p>
            <a:r>
              <a:rPr lang="en-US" dirty="0"/>
              <a:t>    text-transform: uppercase;</a:t>
            </a:r>
          </a:p>
          <a:p>
            <a:r>
              <a:rPr lang="en-US" dirty="0"/>
              <a:t>    font-size: 40px;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header .</a:t>
            </a:r>
            <a:r>
              <a:rPr lang="en-US" dirty="0" err="1"/>
              <a:t>header_logo_caption</a:t>
            </a:r>
            <a:r>
              <a:rPr lang="en-US" dirty="0"/>
              <a:t> {</a:t>
            </a:r>
          </a:p>
          <a:p>
            <a:r>
              <a:rPr lang="en-US" dirty="0"/>
              <a:t>    text-transform: uppercase;</a:t>
            </a:r>
          </a:p>
          <a:p>
            <a:r>
              <a:rPr lang="en-US" dirty="0"/>
              <a:t>}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159756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2676</Words>
  <Application>Microsoft Office PowerPoint</Application>
  <PresentationFormat>Экран (4:3)</PresentationFormat>
  <Paragraphs>403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Зависимости</vt:lpstr>
      <vt:lpstr>Установка зависимостей</vt:lpstr>
      <vt:lpstr>Презентация PowerPoint</vt:lpstr>
      <vt:lpstr>Презентация PowerPoint</vt:lpstr>
      <vt:lpstr>Создание меню Вывод логотипа и заголовка.</vt:lpstr>
      <vt:lpstr>Презентация PowerPoint</vt:lpstr>
      <vt:lpstr>Презентация PowerPoint</vt:lpstr>
      <vt:lpstr>Вывод значка сандвич меню. </vt:lpstr>
      <vt:lpstr>Презентация PowerPoint</vt:lpstr>
      <vt:lpstr>Презентация PowerPoint</vt:lpstr>
      <vt:lpstr>Презентация PowerPoint</vt:lpstr>
      <vt:lpstr>Презентация PowerPoint</vt:lpstr>
      <vt:lpstr>И доделаем SideDrawer.js</vt:lpstr>
      <vt:lpstr>Презентация PowerPoint</vt:lpstr>
      <vt:lpstr>Добавим разделы меню:</vt:lpstr>
      <vt:lpstr>Презентация PowerPoint</vt:lpstr>
      <vt:lpstr>Добавление интерактивности меню</vt:lpstr>
      <vt:lpstr>Презентация PowerPoint</vt:lpstr>
      <vt:lpstr>Презентация PowerPoint</vt:lpstr>
      <vt:lpstr>Презентация PowerPoint</vt:lpstr>
      <vt:lpstr>Слайдер</vt:lpstr>
      <vt:lpstr>Презентация PowerPoint</vt:lpstr>
      <vt:lpstr>Презентация PowerPoint</vt:lpstr>
      <vt:lpstr>Презентация PowerPoint</vt:lpstr>
      <vt:lpstr>Добавляем React-Slick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Jeka Avhachev</dc:creator>
  <cp:lastModifiedBy>Teta</cp:lastModifiedBy>
  <cp:revision>76</cp:revision>
  <dcterms:created xsi:type="dcterms:W3CDTF">2023-02-15T22:43:22Z</dcterms:created>
  <dcterms:modified xsi:type="dcterms:W3CDTF">2023-03-15T10:16:24Z</dcterms:modified>
</cp:coreProperties>
</file>