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042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6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53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2216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30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59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07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19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788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54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27DFC-9D23-41E5-AAC1-855D2A015350}" type="datetimeFigureOut">
              <a:rPr lang="ru-RU" smtClean="0"/>
              <a:t>22.03.2023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BC7F-EE14-4407-AA0D-DEA774AA9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0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52417"/>
            <a:ext cx="9144000" cy="2387600"/>
          </a:xfrm>
        </p:spPr>
        <p:txBody>
          <a:bodyPr/>
          <a:lstStyle/>
          <a:p>
            <a:r>
              <a:rPr lang="ru-RU" dirty="0" smtClean="0"/>
              <a:t>Подъем состояния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304002"/>
            <a:ext cx="9144000" cy="1655762"/>
          </a:xfrm>
        </p:spPr>
        <p:txBody>
          <a:bodyPr/>
          <a:lstStyle/>
          <a:p>
            <a:r>
              <a:rPr lang="en-US" dirty="0" smtClean="0"/>
              <a:t>React.js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37" y="457055"/>
            <a:ext cx="229552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1891" y="461818"/>
            <a:ext cx="109820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знаем, что пропсы доступны только для чтения. Когда </a:t>
            </a:r>
            <a:r>
              <a:rPr lang="en-US" dirty="0" smtClean="0"/>
              <a:t>temperature </a:t>
            </a:r>
            <a:r>
              <a:rPr lang="ru-RU" dirty="0" smtClean="0"/>
              <a:t>находилась во внутреннем состоянии,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мог просто вызвать </a:t>
            </a:r>
            <a:r>
              <a:rPr lang="en-US" dirty="0" err="1" smtClean="0"/>
              <a:t>this.setState</a:t>
            </a:r>
            <a:r>
              <a:rPr lang="en-US" dirty="0" smtClean="0"/>
              <a:t>() </a:t>
            </a:r>
            <a:r>
              <a:rPr lang="ru-RU" dirty="0" smtClean="0"/>
              <a:t>для изменения его значения. Однако теперь, когда </a:t>
            </a:r>
            <a:r>
              <a:rPr lang="en-US" dirty="0" smtClean="0"/>
              <a:t>temperature </a:t>
            </a:r>
            <a:r>
              <a:rPr lang="ru-RU" dirty="0" smtClean="0"/>
              <a:t>приходит из родительского компонента в качестве пропса,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не может контролировать его.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en-US" dirty="0" smtClean="0"/>
              <a:t>React </a:t>
            </a:r>
            <a:r>
              <a:rPr lang="ru-RU" dirty="0" smtClean="0"/>
              <a:t>это обычно решается путём создания «управляемого» компонента. Точно так же, как </a:t>
            </a:r>
            <a:r>
              <a:rPr lang="en-US" dirty="0" smtClean="0"/>
              <a:t>DOM-</a:t>
            </a:r>
            <a:r>
              <a:rPr lang="ru-RU" dirty="0" smtClean="0"/>
              <a:t>элемент &lt;</a:t>
            </a:r>
            <a:r>
              <a:rPr lang="en-US" dirty="0" smtClean="0"/>
              <a:t>input&gt; </a:t>
            </a:r>
            <a:r>
              <a:rPr lang="ru-RU" dirty="0" smtClean="0"/>
              <a:t>принимает атрибуты </a:t>
            </a:r>
            <a:r>
              <a:rPr lang="en-US" dirty="0" smtClean="0"/>
              <a:t>value </a:t>
            </a:r>
            <a:r>
              <a:rPr lang="ru-RU" dirty="0" smtClean="0"/>
              <a:t>и </a:t>
            </a:r>
            <a:r>
              <a:rPr lang="en-US" dirty="0" err="1" smtClean="0"/>
              <a:t>onChange</a:t>
            </a:r>
            <a:r>
              <a:rPr lang="en-US" dirty="0" smtClean="0"/>
              <a:t>, </a:t>
            </a:r>
            <a:r>
              <a:rPr lang="ru-RU" dirty="0" smtClean="0"/>
              <a:t>так и пользовательский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принимает оба пропса </a:t>
            </a:r>
            <a:r>
              <a:rPr lang="en-US" dirty="0" smtClean="0"/>
              <a:t>temperature </a:t>
            </a:r>
            <a:r>
              <a:rPr lang="ru-RU" dirty="0" smtClean="0"/>
              <a:t>и </a:t>
            </a:r>
            <a:r>
              <a:rPr lang="en-US" dirty="0" err="1" smtClean="0"/>
              <a:t>onTemperatureChange</a:t>
            </a:r>
            <a:r>
              <a:rPr lang="en-US" dirty="0" smtClean="0"/>
              <a:t> </a:t>
            </a:r>
            <a:r>
              <a:rPr lang="ru-RU" dirty="0" smtClean="0"/>
              <a:t>от своего родителя </a:t>
            </a:r>
            <a:r>
              <a:rPr lang="en-US" dirty="0" smtClean="0"/>
              <a:t>Calculator.</a:t>
            </a:r>
          </a:p>
          <a:p>
            <a:endParaRPr lang="en-US" dirty="0" smtClean="0"/>
          </a:p>
          <a:p>
            <a:r>
              <a:rPr lang="ru-RU" dirty="0" smtClean="0"/>
              <a:t>Теперь, когда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хочет обновить свою температуру, он вызывает </a:t>
            </a:r>
            <a:r>
              <a:rPr lang="en-US" dirty="0" err="1" smtClean="0"/>
              <a:t>this.props.onTemperatureChange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r>
              <a:rPr lang="en-US" dirty="0" smtClean="0"/>
              <a:t>  </a:t>
            </a:r>
            <a:r>
              <a:rPr lang="en-US" i="1" dirty="0" err="1" smtClean="0"/>
              <a:t>handleChange</a:t>
            </a:r>
            <a:r>
              <a:rPr lang="en-US" i="1" dirty="0" smtClean="0"/>
              <a:t>(e) {</a:t>
            </a:r>
          </a:p>
          <a:p>
            <a:r>
              <a:rPr lang="en-US" i="1" dirty="0" smtClean="0"/>
              <a:t>    // </a:t>
            </a:r>
            <a:r>
              <a:rPr lang="ru-RU" i="1" dirty="0" smtClean="0"/>
              <a:t>Ранее было так: </a:t>
            </a:r>
            <a:r>
              <a:rPr lang="en-US" i="1" dirty="0" err="1" smtClean="0"/>
              <a:t>this.setState</a:t>
            </a:r>
            <a:r>
              <a:rPr lang="en-US" i="1" dirty="0" smtClean="0"/>
              <a:t>({temperature: </a:t>
            </a:r>
            <a:r>
              <a:rPr lang="en-US" i="1" dirty="0" err="1" smtClean="0"/>
              <a:t>e.target.value</a:t>
            </a:r>
            <a:r>
              <a:rPr lang="en-US" i="1" dirty="0" smtClean="0"/>
              <a:t>});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this.props.onTemperatureChange</a:t>
            </a:r>
            <a:r>
              <a:rPr lang="en-US" i="1" dirty="0" smtClean="0"/>
              <a:t>(</a:t>
            </a:r>
            <a:r>
              <a:rPr lang="en-US" i="1" dirty="0" err="1" smtClean="0"/>
              <a:t>e.target.value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    // ...</a:t>
            </a:r>
            <a:endParaRPr lang="ru-RU" i="1" dirty="0" smtClean="0"/>
          </a:p>
          <a:p>
            <a:endParaRPr lang="ru-RU" dirty="0"/>
          </a:p>
          <a:p>
            <a:r>
              <a:rPr lang="ru-RU" dirty="0" smtClean="0"/>
              <a:t>Пропсы </a:t>
            </a:r>
            <a:r>
              <a:rPr lang="ru-RU" dirty="0" err="1" smtClean="0"/>
              <a:t>onTemperatureChange</a:t>
            </a:r>
            <a:r>
              <a:rPr lang="ru-RU" dirty="0" smtClean="0"/>
              <a:t> и </a:t>
            </a:r>
            <a:r>
              <a:rPr lang="ru-RU" dirty="0" err="1" smtClean="0"/>
              <a:t>temperature</a:t>
            </a:r>
            <a:r>
              <a:rPr lang="ru-RU" dirty="0" smtClean="0"/>
              <a:t> будут предоставлены родительским компонентом </a:t>
            </a:r>
            <a:r>
              <a:rPr lang="ru-RU" dirty="0" err="1" smtClean="0"/>
              <a:t>Calculator</a:t>
            </a:r>
            <a:r>
              <a:rPr lang="ru-RU" dirty="0" smtClean="0"/>
              <a:t>. Он будет обрабатывать изменения, модифицируя собственное внутреннее состояние, тем самым повторно </a:t>
            </a:r>
            <a:r>
              <a:rPr lang="ru-RU" dirty="0" err="1" smtClean="0"/>
              <a:t>отрендеривая</a:t>
            </a:r>
            <a:r>
              <a:rPr lang="ru-RU" dirty="0" smtClean="0"/>
              <a:t> оба поля ввода с новыми значениями. Вскоре мы рассмотрим новую реализацию </a:t>
            </a:r>
            <a:r>
              <a:rPr lang="ru-RU" dirty="0" err="1" smtClean="0"/>
              <a:t>Calculator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73409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36" y="387927"/>
            <a:ext cx="1138843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удалили из него внутреннее состояние, и вместо </a:t>
            </a:r>
            <a:r>
              <a:rPr lang="en-US" dirty="0" err="1" smtClean="0"/>
              <a:t>this.state.temperature</a:t>
            </a:r>
            <a:r>
              <a:rPr lang="en-US" dirty="0" smtClean="0"/>
              <a:t> </a:t>
            </a:r>
            <a:r>
              <a:rPr lang="ru-RU" dirty="0" smtClean="0"/>
              <a:t>теперь используем </a:t>
            </a:r>
            <a:r>
              <a:rPr lang="en-US" dirty="0" err="1" smtClean="0"/>
              <a:t>this.props.temperature</a:t>
            </a:r>
            <a:r>
              <a:rPr lang="en-US" dirty="0" smtClean="0"/>
              <a:t>. </a:t>
            </a:r>
            <a:r>
              <a:rPr lang="ru-RU" dirty="0" smtClean="0"/>
              <a:t>Вместо вызова </a:t>
            </a:r>
            <a:r>
              <a:rPr lang="en-US" dirty="0" err="1" smtClean="0"/>
              <a:t>this.setState</a:t>
            </a:r>
            <a:r>
              <a:rPr lang="en-US" dirty="0" smtClean="0"/>
              <a:t>(), </a:t>
            </a:r>
            <a:r>
              <a:rPr lang="ru-RU" dirty="0" smtClean="0"/>
              <a:t>когда мы хотим изменить состояние, теперь вызываем </a:t>
            </a:r>
            <a:r>
              <a:rPr lang="en-US" dirty="0" err="1" smtClean="0"/>
              <a:t>this.props.onTemperatureChange</a:t>
            </a:r>
            <a:r>
              <a:rPr lang="en-US" dirty="0" smtClean="0"/>
              <a:t>(), </a:t>
            </a:r>
            <a:r>
              <a:rPr lang="ru-RU" dirty="0" smtClean="0"/>
              <a:t>который получен от компонента </a:t>
            </a:r>
            <a:r>
              <a:rPr lang="en-US" dirty="0" smtClean="0"/>
              <a:t>Calculator:</a:t>
            </a:r>
          </a:p>
          <a:p>
            <a:endParaRPr lang="en-US" dirty="0" smtClean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TemperatureInput</a:t>
            </a:r>
            <a:r>
              <a:rPr lang="en-US" i="1" dirty="0" smtClean="0"/>
              <a:t>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constructor(props) {</a:t>
            </a:r>
          </a:p>
          <a:p>
            <a:r>
              <a:rPr lang="en-US" i="1" dirty="0" smtClean="0"/>
              <a:t>    super(props);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this.handleChange</a:t>
            </a:r>
            <a:r>
              <a:rPr lang="en-US" i="1" dirty="0" smtClean="0"/>
              <a:t> = </a:t>
            </a:r>
            <a:r>
              <a:rPr lang="en-US" i="1" dirty="0" err="1" smtClean="0"/>
              <a:t>this.handleChange.bind</a:t>
            </a:r>
            <a:r>
              <a:rPr lang="en-US" i="1" dirty="0" smtClean="0"/>
              <a:t>(this);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handleChange</a:t>
            </a:r>
            <a:r>
              <a:rPr lang="en-US" i="1" dirty="0" smtClean="0"/>
              <a:t>(e)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this.props.onTemperatureChange</a:t>
            </a:r>
            <a:r>
              <a:rPr lang="en-US" i="1" dirty="0" smtClean="0"/>
              <a:t>(</a:t>
            </a:r>
            <a:r>
              <a:rPr lang="en-US" i="1" dirty="0" err="1" smtClean="0"/>
              <a:t>e.target.value</a:t>
            </a:r>
            <a:r>
              <a:rPr lang="en-US" i="1" dirty="0" smtClean="0"/>
              <a:t>);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render()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this.props.temperature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scale = </a:t>
            </a:r>
            <a:r>
              <a:rPr lang="en-US" i="1" dirty="0" err="1" smtClean="0"/>
              <a:t>this.props.scale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return (</a:t>
            </a:r>
          </a:p>
          <a:p>
            <a:r>
              <a:rPr lang="en-US" i="1" dirty="0" smtClean="0"/>
              <a:t>      &lt;</a:t>
            </a:r>
            <a:r>
              <a:rPr lang="en-US" i="1" dirty="0" err="1" smtClean="0"/>
              <a:t>fieldset</a:t>
            </a:r>
            <a:r>
              <a:rPr lang="en-US" i="1" dirty="0" smtClean="0"/>
              <a:t>&gt;</a:t>
            </a:r>
          </a:p>
          <a:p>
            <a:r>
              <a:rPr lang="en-US" i="1" dirty="0" smtClean="0"/>
              <a:t>        &lt;legend&gt;</a:t>
            </a:r>
            <a:r>
              <a:rPr lang="ru-RU" i="1" dirty="0" smtClean="0"/>
              <a:t>Введите градусы по шкале {</a:t>
            </a:r>
            <a:r>
              <a:rPr lang="en-US" i="1" dirty="0" err="1" smtClean="0"/>
              <a:t>scaleNames</a:t>
            </a:r>
            <a:r>
              <a:rPr lang="en-US" i="1" dirty="0" smtClean="0"/>
              <a:t>[scale]}:&lt;/legend&gt;</a:t>
            </a:r>
          </a:p>
          <a:p>
            <a:r>
              <a:rPr lang="en-US" i="1" dirty="0" smtClean="0"/>
              <a:t>        &lt;input value={temperature}</a:t>
            </a:r>
          </a:p>
          <a:p>
            <a:r>
              <a:rPr lang="en-US" i="1" dirty="0" smtClean="0"/>
              <a:t>               </a:t>
            </a:r>
            <a:r>
              <a:rPr lang="en-US" i="1" dirty="0" err="1" smtClean="0"/>
              <a:t>onChange</a:t>
            </a:r>
            <a:r>
              <a:rPr lang="en-US" i="1" dirty="0" smtClean="0"/>
              <a:t>={</a:t>
            </a:r>
            <a:r>
              <a:rPr lang="en-US" i="1" dirty="0" err="1" smtClean="0"/>
              <a:t>this.handleChange</a:t>
            </a:r>
            <a:r>
              <a:rPr lang="en-US" i="1" dirty="0" smtClean="0"/>
              <a:t>} /&gt;</a:t>
            </a:r>
          </a:p>
          <a:p>
            <a:r>
              <a:rPr lang="en-US" i="1" dirty="0" smtClean="0"/>
              <a:t>      &lt;/</a:t>
            </a:r>
            <a:r>
              <a:rPr lang="en-US" i="1" dirty="0" err="1" smtClean="0"/>
              <a:t>fieldset</a:t>
            </a:r>
            <a:r>
              <a:rPr lang="en-US" i="1" dirty="0" smtClean="0"/>
              <a:t>&gt;</a:t>
            </a:r>
          </a:p>
          <a:p>
            <a:r>
              <a:rPr lang="en-US" i="1" dirty="0" smtClean="0"/>
              <a:t>    );  }}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82168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4109" y="434109"/>
            <a:ext cx="112221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перейдём к компоненту </a:t>
            </a:r>
            <a:r>
              <a:rPr lang="ru-RU" dirty="0" err="1" smtClean="0"/>
              <a:t>Calculator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Мы будем хранить текущие значения </a:t>
            </a:r>
            <a:r>
              <a:rPr lang="ru-RU" dirty="0" err="1" smtClean="0"/>
              <a:t>temperature</a:t>
            </a:r>
            <a:r>
              <a:rPr lang="ru-RU" dirty="0" smtClean="0"/>
              <a:t> и </a:t>
            </a:r>
            <a:r>
              <a:rPr lang="ru-RU" dirty="0" err="1" smtClean="0"/>
              <a:t>scale</a:t>
            </a:r>
            <a:r>
              <a:rPr lang="ru-RU" dirty="0" smtClean="0"/>
              <a:t> во внутреннем состоянии этого компонента. Это состояние, которое мы «подняли» от полей ввода, и теперь оно будет служить «источником истины» для них обоих. Это минимальное представление всех данных, про которое нам нужно знать для рендера обоих полей ввода.</a:t>
            </a:r>
          </a:p>
          <a:p>
            <a:endParaRPr lang="ru-RU" dirty="0" smtClean="0"/>
          </a:p>
          <a:p>
            <a:r>
              <a:rPr lang="ru-RU" dirty="0" smtClean="0"/>
              <a:t>Например, если мы вводим 37 как значение поля ввода для температуры по шкале Цельсия, состояние компонента </a:t>
            </a:r>
            <a:r>
              <a:rPr lang="ru-RU" dirty="0" err="1" smtClean="0"/>
              <a:t>Calculator</a:t>
            </a:r>
            <a:r>
              <a:rPr lang="ru-RU" dirty="0" smtClean="0"/>
              <a:t> будет:</a:t>
            </a:r>
          </a:p>
          <a:p>
            <a:endParaRPr lang="ru-RU" dirty="0" smtClean="0"/>
          </a:p>
          <a:p>
            <a:r>
              <a:rPr lang="ru-RU" i="1" dirty="0" smtClean="0"/>
              <a:t>{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temperature</a:t>
            </a:r>
            <a:r>
              <a:rPr lang="ru-RU" i="1" dirty="0" smtClean="0"/>
              <a:t>: '37',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scale</a:t>
            </a:r>
            <a:r>
              <a:rPr lang="ru-RU" i="1" dirty="0" smtClean="0"/>
              <a:t>: 'c'</a:t>
            </a:r>
          </a:p>
          <a:p>
            <a:r>
              <a:rPr lang="ru-RU" i="1" dirty="0" smtClean="0"/>
              <a:t>}</a:t>
            </a:r>
          </a:p>
          <a:p>
            <a:endParaRPr lang="ru-RU" i="1" dirty="0"/>
          </a:p>
          <a:p>
            <a:r>
              <a:rPr lang="ru-RU" dirty="0" smtClean="0"/>
              <a:t>Если позднее мы изменим поле для ввода градусов по шкале Фаренгейта на 212, состояние </a:t>
            </a:r>
            <a:r>
              <a:rPr lang="ru-RU" dirty="0" err="1" smtClean="0"/>
              <a:t>Calculator</a:t>
            </a:r>
            <a:r>
              <a:rPr lang="ru-RU" dirty="0" smtClean="0"/>
              <a:t> будет:</a:t>
            </a:r>
          </a:p>
          <a:p>
            <a:endParaRPr lang="ru-RU" i="1" dirty="0" smtClean="0"/>
          </a:p>
          <a:p>
            <a:r>
              <a:rPr lang="ru-RU" i="1" dirty="0" smtClean="0"/>
              <a:t>{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temperature</a:t>
            </a:r>
            <a:r>
              <a:rPr lang="ru-RU" i="1" dirty="0" smtClean="0"/>
              <a:t>: '212',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scale</a:t>
            </a:r>
            <a:r>
              <a:rPr lang="ru-RU" i="1" dirty="0" smtClean="0"/>
              <a:t>: 'f'</a:t>
            </a:r>
          </a:p>
          <a:p>
            <a:r>
              <a:rPr lang="ru-RU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990575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5636" y="406400"/>
            <a:ext cx="114346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Мы могли бы сохранить значения обоих полей ввода, но это оказалось бы ненужным. Достаточно сохранить значение последнего изменённого поля ввода и шкалу, которая это значение представляет. Затем мы можем вывести значение для другого поля ввода, основываясь только на текущих значениях </a:t>
            </a:r>
            <a:r>
              <a:rPr lang="en-US" dirty="0" smtClean="0"/>
              <a:t>temperature </a:t>
            </a:r>
            <a:r>
              <a:rPr lang="ru-RU" dirty="0" smtClean="0"/>
              <a:t>и </a:t>
            </a:r>
            <a:r>
              <a:rPr lang="en-US" dirty="0" smtClean="0"/>
              <a:t>scale.</a:t>
            </a:r>
          </a:p>
          <a:p>
            <a:endParaRPr lang="en-US" dirty="0" smtClean="0"/>
          </a:p>
          <a:p>
            <a:r>
              <a:rPr lang="ru-RU" dirty="0" smtClean="0"/>
              <a:t>Поля ввода остаются синхронизированными, поскольку их значения вычисляются из одного и того же состояния:</a:t>
            </a:r>
          </a:p>
          <a:p>
            <a:endParaRPr lang="ru-RU" dirty="0" smtClean="0"/>
          </a:p>
          <a:p>
            <a:r>
              <a:rPr lang="en-US" i="1" dirty="0" smtClean="0"/>
              <a:t>class Calculator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constructor(props) {</a:t>
            </a:r>
          </a:p>
          <a:p>
            <a:r>
              <a:rPr lang="en-US" i="1" dirty="0" smtClean="0"/>
              <a:t>    super(props);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this.handleCelsiusChange</a:t>
            </a:r>
            <a:r>
              <a:rPr lang="en-US" i="1" dirty="0" smtClean="0"/>
              <a:t> = </a:t>
            </a:r>
            <a:r>
              <a:rPr lang="en-US" i="1" dirty="0" err="1" smtClean="0"/>
              <a:t>this.handleCelsiusChange.bind</a:t>
            </a:r>
            <a:r>
              <a:rPr lang="en-US" i="1" dirty="0" smtClean="0"/>
              <a:t>(this);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this.handleFahrenheitChange</a:t>
            </a:r>
            <a:r>
              <a:rPr lang="en-US" i="1" dirty="0" smtClean="0"/>
              <a:t> = </a:t>
            </a:r>
            <a:r>
              <a:rPr lang="en-US" i="1" dirty="0" err="1" smtClean="0"/>
              <a:t>this.handleFahrenheitChange.bind</a:t>
            </a:r>
            <a:r>
              <a:rPr lang="en-US" i="1" dirty="0" smtClean="0"/>
              <a:t>(this);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this.state</a:t>
            </a:r>
            <a:r>
              <a:rPr lang="en-US" i="1" dirty="0" smtClean="0"/>
              <a:t> = {temperature: '', scale: 'c'};</a:t>
            </a:r>
          </a:p>
          <a:p>
            <a:r>
              <a:rPr lang="en-US" i="1" dirty="0" smtClean="0"/>
              <a:t>  }</a:t>
            </a:r>
            <a:endParaRPr lang="ru-RU" i="1" dirty="0" smtClean="0"/>
          </a:p>
          <a:p>
            <a:r>
              <a:rPr lang="en-US" i="1" dirty="0" err="1" smtClean="0"/>
              <a:t>handleCelsiusChange</a:t>
            </a:r>
            <a:r>
              <a:rPr lang="en-US" i="1" dirty="0" smtClean="0"/>
              <a:t>(temperature)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this.setState</a:t>
            </a:r>
            <a:r>
              <a:rPr lang="en-US" i="1" dirty="0" smtClean="0"/>
              <a:t>({scale: 'c', temperature});</a:t>
            </a:r>
          </a:p>
          <a:p>
            <a:r>
              <a:rPr lang="en-US" i="1" dirty="0" smtClean="0"/>
              <a:t>  }</a:t>
            </a:r>
          </a:p>
          <a:p>
            <a:endParaRPr lang="en-US" i="1" dirty="0" smtClean="0"/>
          </a:p>
          <a:p>
            <a:r>
              <a:rPr lang="en-US" i="1" dirty="0" smtClean="0"/>
              <a:t>  </a:t>
            </a:r>
            <a:r>
              <a:rPr lang="en-US" i="1" dirty="0" err="1" smtClean="0"/>
              <a:t>handleFahrenheitChange</a:t>
            </a:r>
            <a:r>
              <a:rPr lang="en-US" i="1" dirty="0" smtClean="0"/>
              <a:t>(temperature)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this.setState</a:t>
            </a:r>
            <a:r>
              <a:rPr lang="en-US" i="1" dirty="0" smtClean="0"/>
              <a:t>({scale: 'f', temperature});</a:t>
            </a:r>
          </a:p>
          <a:p>
            <a:r>
              <a:rPr lang="en-US" i="1" dirty="0" smtClean="0"/>
              <a:t>  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77517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582" y="508000"/>
            <a:ext cx="1114829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render()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scale = </a:t>
            </a:r>
            <a:r>
              <a:rPr lang="en-US" i="1" dirty="0" err="1" smtClean="0"/>
              <a:t>this.state.scale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this.state.temperature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 err="1" smtClean="0"/>
              <a:t>celsius</a:t>
            </a:r>
            <a:r>
              <a:rPr lang="en-US" i="1" dirty="0" smtClean="0"/>
              <a:t> = scale === 'f' ? </a:t>
            </a:r>
            <a:r>
              <a:rPr lang="en-US" i="1" dirty="0" err="1" smtClean="0"/>
              <a:t>tryConvert</a:t>
            </a:r>
            <a:r>
              <a:rPr lang="en-US" i="1" dirty="0" smtClean="0"/>
              <a:t>(temperature, </a:t>
            </a:r>
            <a:r>
              <a:rPr lang="en-US" i="1" dirty="0" err="1" smtClean="0"/>
              <a:t>toCelsius</a:t>
            </a:r>
            <a:r>
              <a:rPr lang="en-US" i="1" dirty="0" smtClean="0"/>
              <a:t>) : temperature;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</a:t>
            </a:r>
            <a:r>
              <a:rPr lang="en-US" i="1" dirty="0" err="1" smtClean="0"/>
              <a:t>fahrenheit</a:t>
            </a:r>
            <a:r>
              <a:rPr lang="en-US" i="1" dirty="0" smtClean="0"/>
              <a:t> = scale === 'c' ? </a:t>
            </a:r>
            <a:r>
              <a:rPr lang="en-US" i="1" dirty="0" err="1" smtClean="0"/>
              <a:t>tryConvert</a:t>
            </a:r>
            <a:r>
              <a:rPr lang="en-US" i="1" dirty="0" smtClean="0"/>
              <a:t>(temperature, </a:t>
            </a:r>
            <a:r>
              <a:rPr lang="en-US" i="1" dirty="0" err="1" smtClean="0"/>
              <a:t>toFahrenheit</a:t>
            </a:r>
            <a:r>
              <a:rPr lang="en-US" i="1" dirty="0" smtClean="0"/>
              <a:t>) : temperature;</a:t>
            </a:r>
          </a:p>
          <a:p>
            <a:endParaRPr lang="en-US" i="1" dirty="0" smtClean="0"/>
          </a:p>
          <a:p>
            <a:r>
              <a:rPr lang="en-US" i="1" dirty="0" smtClean="0"/>
              <a:t>    return (</a:t>
            </a:r>
          </a:p>
          <a:p>
            <a:r>
              <a:rPr lang="en-US" i="1" dirty="0" smtClean="0"/>
              <a:t>      &lt;div&gt;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TemperatureInput</a:t>
            </a:r>
            <a:endParaRPr lang="en-US" i="1" dirty="0" smtClean="0"/>
          </a:p>
          <a:p>
            <a:r>
              <a:rPr lang="en-US" i="1" dirty="0" smtClean="0"/>
              <a:t>          scale="c"</a:t>
            </a:r>
          </a:p>
          <a:p>
            <a:r>
              <a:rPr lang="en-US" i="1" dirty="0" smtClean="0"/>
              <a:t>          temperature={</a:t>
            </a:r>
            <a:r>
              <a:rPr lang="en-US" i="1" dirty="0" err="1" smtClean="0"/>
              <a:t>celsius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onTemperatureChange</a:t>
            </a:r>
            <a:r>
              <a:rPr lang="en-US" i="1" dirty="0" smtClean="0"/>
              <a:t>={</a:t>
            </a:r>
            <a:r>
              <a:rPr lang="en-US" i="1" dirty="0" err="1" smtClean="0"/>
              <a:t>this.handleCelsiusChange</a:t>
            </a:r>
            <a:r>
              <a:rPr lang="en-US" i="1" dirty="0" smtClean="0"/>
              <a:t>} /&gt;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TemperatureInput</a:t>
            </a:r>
            <a:endParaRPr lang="en-US" i="1" dirty="0" smtClean="0"/>
          </a:p>
          <a:p>
            <a:r>
              <a:rPr lang="en-US" i="1" dirty="0" smtClean="0"/>
              <a:t>          scale="f"</a:t>
            </a:r>
          </a:p>
          <a:p>
            <a:r>
              <a:rPr lang="en-US" i="1" dirty="0" smtClean="0"/>
              <a:t>          temperature={</a:t>
            </a:r>
            <a:r>
              <a:rPr lang="en-US" i="1" dirty="0" err="1" smtClean="0"/>
              <a:t>fahrenheit</a:t>
            </a:r>
            <a:r>
              <a:rPr lang="en-US" i="1" dirty="0" smtClean="0"/>
              <a:t>}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onTemperatureChange</a:t>
            </a:r>
            <a:r>
              <a:rPr lang="en-US" i="1" dirty="0" smtClean="0"/>
              <a:t>={</a:t>
            </a:r>
            <a:r>
              <a:rPr lang="en-US" i="1" dirty="0" err="1" smtClean="0"/>
              <a:t>this.handleFahrenheitChange</a:t>
            </a:r>
            <a:r>
              <a:rPr lang="en-US" i="1" dirty="0" smtClean="0"/>
              <a:t>} /&gt;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BoilingVerdict</a:t>
            </a:r>
            <a:endParaRPr lang="en-US" i="1" dirty="0" smtClean="0"/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celsius</a:t>
            </a:r>
            <a:r>
              <a:rPr lang="en-US" i="1" dirty="0" smtClean="0"/>
              <a:t>={</a:t>
            </a:r>
            <a:r>
              <a:rPr lang="en-US" i="1" dirty="0" err="1" smtClean="0"/>
              <a:t>parseFloat</a:t>
            </a:r>
            <a:r>
              <a:rPr lang="en-US" i="1" dirty="0" smtClean="0"/>
              <a:t>(</a:t>
            </a:r>
            <a:r>
              <a:rPr lang="en-US" i="1" dirty="0" err="1" smtClean="0"/>
              <a:t>celsius</a:t>
            </a:r>
            <a:r>
              <a:rPr lang="en-US" i="1" dirty="0" smtClean="0"/>
              <a:t>)} /&gt;</a:t>
            </a:r>
          </a:p>
          <a:p>
            <a:r>
              <a:rPr lang="en-US" i="1" dirty="0" smtClean="0"/>
              <a:t>      &lt;/div&gt;</a:t>
            </a:r>
          </a:p>
          <a:p>
            <a:r>
              <a:rPr lang="en-US" i="1" dirty="0" smtClean="0"/>
              <a:t>    );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94040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582" y="378691"/>
            <a:ext cx="113145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Теперь, независимо от того, какое поле ввода мы редактируем, </a:t>
            </a:r>
            <a:r>
              <a:rPr lang="ru-RU" dirty="0" err="1" smtClean="0"/>
              <a:t>this.state.temperature</a:t>
            </a:r>
            <a:r>
              <a:rPr lang="ru-RU" dirty="0" smtClean="0"/>
              <a:t> и </a:t>
            </a:r>
            <a:r>
              <a:rPr lang="ru-RU" dirty="0" err="1" smtClean="0"/>
              <a:t>this.state.scale</a:t>
            </a:r>
            <a:r>
              <a:rPr lang="ru-RU" dirty="0" smtClean="0"/>
              <a:t> в </a:t>
            </a:r>
            <a:r>
              <a:rPr lang="ru-RU" dirty="0" err="1" smtClean="0"/>
              <a:t>Calculator</a:t>
            </a:r>
            <a:r>
              <a:rPr lang="ru-RU" dirty="0" smtClean="0"/>
              <a:t> обновляются. Одно из полей ввода получает значение как есть, поэтому введённые пользователем данные сохраняются, а значение другого поля ввода всегда пересчитывается на их основе.</a:t>
            </a:r>
          </a:p>
          <a:p>
            <a:endParaRPr lang="ru-RU" dirty="0" smtClean="0"/>
          </a:p>
          <a:p>
            <a:r>
              <a:rPr lang="ru-RU" dirty="0"/>
              <a:t>Ч</a:t>
            </a:r>
            <a:r>
              <a:rPr lang="ru-RU" dirty="0" smtClean="0"/>
              <a:t>то происходит, когда мы редактируем поле ввода: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React </a:t>
            </a:r>
            <a:r>
              <a:rPr lang="ru-RU" dirty="0" smtClean="0"/>
              <a:t>вызывает функцию, указанную в </a:t>
            </a:r>
            <a:r>
              <a:rPr lang="en-US" dirty="0" err="1" smtClean="0"/>
              <a:t>onChange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smtClean="0"/>
              <a:t>DOM-</a:t>
            </a:r>
            <a:r>
              <a:rPr lang="ru-RU" dirty="0" smtClean="0"/>
              <a:t>элементе &lt;</a:t>
            </a:r>
            <a:r>
              <a:rPr lang="en-US" dirty="0" smtClean="0"/>
              <a:t>input&gt;. </a:t>
            </a:r>
            <a:r>
              <a:rPr lang="ru-RU" dirty="0" smtClean="0"/>
              <a:t>В нашем случае это метод </a:t>
            </a:r>
            <a:r>
              <a:rPr lang="en-US" dirty="0" err="1" smtClean="0"/>
              <a:t>handleChange</a:t>
            </a:r>
            <a:r>
              <a:rPr lang="en-US" dirty="0" smtClean="0"/>
              <a:t>() </a:t>
            </a:r>
            <a:r>
              <a:rPr lang="ru-RU" dirty="0" smtClean="0"/>
              <a:t>компонента </a:t>
            </a:r>
            <a:r>
              <a:rPr lang="en-US" dirty="0" err="1" smtClean="0"/>
              <a:t>TemperatureInput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Метод </a:t>
            </a:r>
            <a:r>
              <a:rPr lang="en-US" dirty="0" err="1" smtClean="0"/>
              <a:t>handleChange</a:t>
            </a:r>
            <a:r>
              <a:rPr lang="en-US" dirty="0" smtClean="0"/>
              <a:t>() </a:t>
            </a:r>
            <a:r>
              <a:rPr lang="ru-RU" dirty="0" smtClean="0"/>
              <a:t>в компоненте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вызывает </a:t>
            </a:r>
            <a:r>
              <a:rPr lang="en-US" dirty="0" err="1" smtClean="0"/>
              <a:t>this.props.onTemperatureChange</a:t>
            </a:r>
            <a:r>
              <a:rPr lang="en-US" dirty="0" smtClean="0"/>
              <a:t>() </a:t>
            </a:r>
            <a:r>
              <a:rPr lang="ru-RU" dirty="0" smtClean="0"/>
              <a:t>с новым требуемым значением. Его пропсы, включая </a:t>
            </a:r>
            <a:r>
              <a:rPr lang="en-US" dirty="0" err="1" smtClean="0"/>
              <a:t>onTemperatureChange</a:t>
            </a:r>
            <a:r>
              <a:rPr lang="en-US" dirty="0" smtClean="0"/>
              <a:t>, </a:t>
            </a:r>
            <a:r>
              <a:rPr lang="ru-RU" dirty="0" smtClean="0"/>
              <a:t>были предоставлены его родительским компонентом — </a:t>
            </a:r>
            <a:r>
              <a:rPr lang="en-US" dirty="0" smtClean="0"/>
              <a:t>Calculator.</a:t>
            </a:r>
            <a:endParaRPr lang="ru-RU" dirty="0" smtClean="0"/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Когда </a:t>
            </a:r>
            <a:r>
              <a:rPr lang="en-US" dirty="0" smtClean="0"/>
              <a:t>Calculator </a:t>
            </a:r>
            <a:r>
              <a:rPr lang="ru-RU" dirty="0" err="1" smtClean="0"/>
              <a:t>рендерился</a:t>
            </a:r>
            <a:r>
              <a:rPr lang="ru-RU" dirty="0" smtClean="0"/>
              <a:t> ранее, он указал, что </a:t>
            </a:r>
            <a:r>
              <a:rPr lang="en-US" dirty="0" err="1" smtClean="0"/>
              <a:t>onTemperatureChange</a:t>
            </a:r>
            <a:r>
              <a:rPr lang="en-US" dirty="0" smtClean="0"/>
              <a:t> </a:t>
            </a:r>
            <a:r>
              <a:rPr lang="ru-RU" dirty="0" smtClean="0"/>
              <a:t>в компоненте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по шкале Цельсия — это метод </a:t>
            </a:r>
            <a:r>
              <a:rPr lang="en-US" dirty="0" err="1" smtClean="0"/>
              <a:t>handleCelsiusChange</a:t>
            </a:r>
            <a:r>
              <a:rPr lang="en-US" dirty="0" smtClean="0"/>
              <a:t> </a:t>
            </a:r>
            <a:r>
              <a:rPr lang="ru-RU" dirty="0" smtClean="0"/>
              <a:t>в компоненте </a:t>
            </a:r>
            <a:r>
              <a:rPr lang="en-US" dirty="0" smtClean="0"/>
              <a:t>Calculator, </a:t>
            </a:r>
            <a:r>
              <a:rPr lang="ru-RU" dirty="0" smtClean="0"/>
              <a:t>а </a:t>
            </a:r>
            <a:r>
              <a:rPr lang="en-US" dirty="0" err="1" smtClean="0"/>
              <a:t>onTemperatureChange</a:t>
            </a:r>
            <a:r>
              <a:rPr lang="en-US" dirty="0" smtClean="0"/>
              <a:t> </a:t>
            </a:r>
            <a:r>
              <a:rPr lang="ru-RU" dirty="0" smtClean="0"/>
              <a:t>компонента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по шкале Фаренгейта — это метод </a:t>
            </a:r>
            <a:r>
              <a:rPr lang="en-US" dirty="0" err="1" smtClean="0"/>
              <a:t>handleFahrenheitChange</a:t>
            </a:r>
            <a:r>
              <a:rPr lang="en-US" dirty="0" smtClean="0"/>
              <a:t> </a:t>
            </a:r>
            <a:r>
              <a:rPr lang="ru-RU" dirty="0" smtClean="0"/>
              <a:t>в компоненте </a:t>
            </a:r>
            <a:r>
              <a:rPr lang="en-US" dirty="0" smtClean="0"/>
              <a:t>Calculator. </a:t>
            </a:r>
            <a:r>
              <a:rPr lang="ru-RU" dirty="0" smtClean="0"/>
              <a:t>Поэтому один из этих двух методов </a:t>
            </a:r>
            <a:r>
              <a:rPr lang="en-US" dirty="0" smtClean="0"/>
              <a:t>Calculator </a:t>
            </a:r>
            <a:r>
              <a:rPr lang="ru-RU" dirty="0" smtClean="0"/>
              <a:t>вызывается в зависимости от того, какое поле ввода редактируется.</a:t>
            </a:r>
          </a:p>
          <a:p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Внутри этих методов компонент </a:t>
            </a:r>
            <a:r>
              <a:rPr lang="ru-RU" dirty="0" err="1" smtClean="0"/>
              <a:t>Calculator</a:t>
            </a:r>
            <a:r>
              <a:rPr lang="ru-RU" dirty="0" smtClean="0"/>
              <a:t> указывает </a:t>
            </a:r>
            <a:r>
              <a:rPr lang="ru-RU" dirty="0" err="1" smtClean="0"/>
              <a:t>React</a:t>
            </a:r>
            <a:r>
              <a:rPr lang="ru-RU" dirty="0" smtClean="0"/>
              <a:t> сделать повторный рендер себя, используя вызов </a:t>
            </a:r>
            <a:r>
              <a:rPr lang="ru-RU" dirty="0" err="1" smtClean="0"/>
              <a:t>this.setState</a:t>
            </a:r>
            <a:r>
              <a:rPr lang="ru-RU" dirty="0" smtClean="0"/>
              <a:t>() со значением нового поля ввода и текущей шкалой.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477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473" y="1108363"/>
            <a:ext cx="112129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React</a:t>
            </a:r>
            <a:r>
              <a:rPr lang="ru-RU" dirty="0" smtClean="0"/>
              <a:t> вызывает метод </a:t>
            </a:r>
            <a:r>
              <a:rPr lang="ru-RU" dirty="0" err="1" smtClean="0"/>
              <a:t>render</a:t>
            </a:r>
            <a:r>
              <a:rPr lang="ru-RU" dirty="0" smtClean="0"/>
              <a:t>() компонента </a:t>
            </a:r>
            <a:r>
              <a:rPr lang="ru-RU" dirty="0" err="1" smtClean="0"/>
              <a:t>Calculator</a:t>
            </a:r>
            <a:r>
              <a:rPr lang="ru-RU" dirty="0" smtClean="0"/>
              <a:t>, чтобы узнать, как должен выглядеть UI. Значения обоих полей ввода пересчитываются исходя из текущей температуры и шкалы. В этом методе выполняется конвертация температуры.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React</a:t>
            </a:r>
            <a:r>
              <a:rPr lang="ru-RU" dirty="0" smtClean="0"/>
              <a:t> вызывает методы </a:t>
            </a:r>
            <a:r>
              <a:rPr lang="ru-RU" dirty="0" err="1" smtClean="0"/>
              <a:t>render</a:t>
            </a:r>
            <a:r>
              <a:rPr lang="ru-RU" dirty="0" smtClean="0"/>
              <a:t>() конкретных компонентов </a:t>
            </a:r>
            <a:r>
              <a:rPr lang="ru-RU" dirty="0" err="1" smtClean="0"/>
              <a:t>TemperatureInput</a:t>
            </a:r>
            <a:r>
              <a:rPr lang="ru-RU" dirty="0" smtClean="0"/>
              <a:t> с их новыми пропсами, переданными компонентом </a:t>
            </a:r>
            <a:r>
              <a:rPr lang="ru-RU" dirty="0" err="1" smtClean="0"/>
              <a:t>Calculator</a:t>
            </a:r>
            <a:r>
              <a:rPr lang="ru-RU" dirty="0" smtClean="0"/>
              <a:t>. Он узнает, как должен выглядеть UI.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React</a:t>
            </a:r>
            <a:r>
              <a:rPr lang="ru-RU" dirty="0" smtClean="0"/>
              <a:t> вызывает метод </a:t>
            </a:r>
            <a:r>
              <a:rPr lang="ru-RU" dirty="0" err="1" smtClean="0"/>
              <a:t>render</a:t>
            </a:r>
            <a:r>
              <a:rPr lang="ru-RU" dirty="0" smtClean="0"/>
              <a:t>() компонента </a:t>
            </a:r>
            <a:r>
              <a:rPr lang="ru-RU" dirty="0" err="1" smtClean="0"/>
              <a:t>Boiling</a:t>
            </a:r>
            <a:r>
              <a:rPr lang="ru-RU" dirty="0" smtClean="0"/>
              <a:t> </a:t>
            </a:r>
            <a:r>
              <a:rPr lang="ru-RU" dirty="0" err="1" smtClean="0"/>
              <a:t>Verdict</a:t>
            </a:r>
            <a:r>
              <a:rPr lang="ru-RU" dirty="0" smtClean="0"/>
              <a:t>, передавая температуру в градусах Цельсия как </a:t>
            </a:r>
            <a:r>
              <a:rPr lang="ru-RU" dirty="0" err="1" smtClean="0"/>
              <a:t>проп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React</a:t>
            </a:r>
            <a:r>
              <a:rPr lang="ru-RU" dirty="0" smtClean="0"/>
              <a:t> DOM обновляет DOM, чтобы привести его в соответствие с нужными нам значениями в полях ввода. Отредактированное нами только что поле ввода получает его текущее значение, а другое поле ввода обновляется конвертированным значением температуры.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 smtClean="0"/>
              <a:t>Каждое обновление проходит через одни и те же шаги, поэтому поля ввода остаются синхронизированными.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881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8291" y="683491"/>
            <a:ext cx="103077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Часто несколько компонентов должны отражать одни и те же изменяющиеся данные. </a:t>
            </a:r>
            <a:r>
              <a:rPr lang="ru-RU" dirty="0" smtClean="0"/>
              <a:t>Рекомендуется </a:t>
            </a:r>
            <a:r>
              <a:rPr lang="ru-RU" dirty="0"/>
              <a:t>поднимать общее состояние до ближайшего общего предка. П</a:t>
            </a:r>
            <a:r>
              <a:rPr lang="ru-RU" dirty="0" smtClean="0"/>
              <a:t>осмотрим</a:t>
            </a:r>
            <a:r>
              <a:rPr lang="ru-RU" dirty="0"/>
              <a:t>, как это работает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С</a:t>
            </a:r>
            <a:r>
              <a:rPr lang="ru-RU" dirty="0" smtClean="0"/>
              <a:t>оздадим калькулятор температуры, вычисляющий вскипит ли вода при заданной температуре.</a:t>
            </a:r>
          </a:p>
          <a:p>
            <a:endParaRPr lang="ru-RU" dirty="0" smtClean="0"/>
          </a:p>
          <a:p>
            <a:r>
              <a:rPr lang="ru-RU" dirty="0" smtClean="0"/>
              <a:t>Мы начнём с компонента под названием </a:t>
            </a:r>
            <a:r>
              <a:rPr lang="ru-RU" dirty="0" err="1" smtClean="0"/>
              <a:t>BoilingVerdict</a:t>
            </a:r>
            <a:r>
              <a:rPr lang="ru-RU" dirty="0" smtClean="0"/>
              <a:t>. Он принимает температуру по шкале Цельсия в качестве пропса </a:t>
            </a:r>
            <a:r>
              <a:rPr lang="ru-RU" dirty="0" err="1" smtClean="0"/>
              <a:t>celsius</a:t>
            </a:r>
            <a:r>
              <a:rPr lang="ru-RU" dirty="0" smtClean="0"/>
              <a:t> и выводит, достаточна ли температура для кипения воды:</a:t>
            </a:r>
          </a:p>
          <a:p>
            <a:endParaRPr lang="ru-RU" dirty="0"/>
          </a:p>
          <a:p>
            <a:r>
              <a:rPr lang="en-US" i="1" dirty="0" smtClean="0"/>
              <a:t>function </a:t>
            </a:r>
            <a:r>
              <a:rPr lang="en-US" i="1" dirty="0" err="1" smtClean="0"/>
              <a:t>BoilingVerdict</a:t>
            </a:r>
            <a:r>
              <a:rPr lang="en-US" i="1" dirty="0" smtClean="0"/>
              <a:t>(props) {</a:t>
            </a:r>
          </a:p>
          <a:p>
            <a:r>
              <a:rPr lang="en-US" i="1" dirty="0" smtClean="0"/>
              <a:t>  if (</a:t>
            </a:r>
            <a:r>
              <a:rPr lang="en-US" i="1" dirty="0" err="1" smtClean="0"/>
              <a:t>props.celsius</a:t>
            </a:r>
            <a:r>
              <a:rPr lang="en-US" i="1" dirty="0" smtClean="0"/>
              <a:t> &gt;= 100) {</a:t>
            </a:r>
          </a:p>
          <a:p>
            <a:r>
              <a:rPr lang="en-US" i="1" dirty="0" smtClean="0"/>
              <a:t>    return &lt;p&gt;</a:t>
            </a:r>
            <a:r>
              <a:rPr lang="ru-RU" i="1" dirty="0" smtClean="0"/>
              <a:t>Вода закипит.&lt;/</a:t>
            </a:r>
            <a:r>
              <a:rPr lang="en-US" i="1" dirty="0" smtClean="0"/>
              <a:t>p&gt;;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return &lt;p&gt;</a:t>
            </a:r>
            <a:r>
              <a:rPr lang="ru-RU" i="1" dirty="0" smtClean="0"/>
              <a:t>Вода не закипит.&lt;/</a:t>
            </a:r>
            <a:r>
              <a:rPr lang="en-US" i="1" dirty="0" smtClean="0"/>
              <a:t>p&gt;;</a:t>
            </a:r>
          </a:p>
          <a:p>
            <a:r>
              <a:rPr lang="en-US" i="1" dirty="0" smtClean="0"/>
              <a:t>}</a:t>
            </a:r>
            <a:endParaRPr lang="ru-RU" i="1" dirty="0" smtClean="0"/>
          </a:p>
          <a:p>
            <a:endParaRPr lang="ru-RU" i="1" dirty="0"/>
          </a:p>
          <a:p>
            <a:r>
              <a:rPr lang="ru-RU" dirty="0" smtClean="0"/>
              <a:t>Затем мы создадим компонент </a:t>
            </a:r>
            <a:r>
              <a:rPr lang="ru-RU" dirty="0" err="1" smtClean="0"/>
              <a:t>Calculator</a:t>
            </a:r>
            <a:r>
              <a:rPr lang="ru-RU" dirty="0" smtClean="0"/>
              <a:t>. Он </a:t>
            </a:r>
            <a:r>
              <a:rPr lang="ru-RU" dirty="0" err="1" smtClean="0"/>
              <a:t>рендерит</a:t>
            </a:r>
            <a:r>
              <a:rPr lang="ru-RU" dirty="0" smtClean="0"/>
              <a:t> &lt;</a:t>
            </a:r>
            <a:r>
              <a:rPr lang="ru-RU" dirty="0" err="1" smtClean="0"/>
              <a:t>input</a:t>
            </a:r>
            <a:r>
              <a:rPr lang="ru-RU" dirty="0" smtClean="0"/>
              <a:t>&gt; для ввода температуры и сохраняет её значение в </a:t>
            </a:r>
            <a:r>
              <a:rPr lang="ru-RU" dirty="0" err="1" smtClean="0"/>
              <a:t>this.state.temperature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Кроме того, он </a:t>
            </a:r>
            <a:r>
              <a:rPr lang="ru-RU" dirty="0" err="1" smtClean="0"/>
              <a:t>рендерит</a:t>
            </a:r>
            <a:r>
              <a:rPr lang="ru-RU" dirty="0" smtClean="0"/>
              <a:t> </a:t>
            </a:r>
            <a:r>
              <a:rPr lang="ru-RU" dirty="0" err="1" smtClean="0"/>
              <a:t>BoilingVerdict</a:t>
            </a:r>
            <a:r>
              <a:rPr lang="ru-RU" dirty="0" smtClean="0"/>
              <a:t> для текущего значения поля ввода.</a:t>
            </a:r>
          </a:p>
          <a:p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625463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5018" y="117693"/>
            <a:ext cx="1084349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class Calculator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constructor(props) {</a:t>
            </a:r>
          </a:p>
          <a:p>
            <a:r>
              <a:rPr lang="en-US" i="1" dirty="0" smtClean="0"/>
              <a:t>    super(props);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this.handleChange</a:t>
            </a:r>
            <a:r>
              <a:rPr lang="en-US" i="1" dirty="0" smtClean="0"/>
              <a:t> = </a:t>
            </a:r>
            <a:r>
              <a:rPr lang="en-US" i="1" dirty="0" err="1" smtClean="0"/>
              <a:t>this.handleChange.bind</a:t>
            </a:r>
            <a:r>
              <a:rPr lang="en-US" i="1" dirty="0" smtClean="0"/>
              <a:t>(this);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this.state</a:t>
            </a:r>
            <a:r>
              <a:rPr lang="en-US" i="1" dirty="0" smtClean="0"/>
              <a:t> = {temperature: ''};</a:t>
            </a:r>
          </a:p>
          <a:p>
            <a:r>
              <a:rPr lang="en-US" i="1" dirty="0" smtClean="0"/>
              <a:t>  }</a:t>
            </a:r>
          </a:p>
          <a:p>
            <a:endParaRPr lang="en-US" i="1" dirty="0" smtClean="0"/>
          </a:p>
          <a:p>
            <a:r>
              <a:rPr lang="en-US" i="1" dirty="0" smtClean="0"/>
              <a:t>  </a:t>
            </a:r>
            <a:r>
              <a:rPr lang="en-US" i="1" dirty="0" err="1" smtClean="0"/>
              <a:t>handleChange</a:t>
            </a:r>
            <a:r>
              <a:rPr lang="en-US" i="1" dirty="0" smtClean="0"/>
              <a:t>(e)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this.setState</a:t>
            </a:r>
            <a:r>
              <a:rPr lang="en-US" i="1" dirty="0" smtClean="0"/>
              <a:t>({temperature: </a:t>
            </a:r>
            <a:r>
              <a:rPr lang="en-US" i="1" dirty="0" err="1" smtClean="0"/>
              <a:t>e.target.value</a:t>
            </a:r>
            <a:r>
              <a:rPr lang="en-US" i="1" dirty="0" smtClean="0"/>
              <a:t>});</a:t>
            </a:r>
          </a:p>
          <a:p>
            <a:r>
              <a:rPr lang="en-US" i="1" dirty="0" smtClean="0"/>
              <a:t>  }</a:t>
            </a:r>
          </a:p>
          <a:p>
            <a:endParaRPr lang="en-US" i="1" dirty="0" smtClean="0"/>
          </a:p>
          <a:p>
            <a:r>
              <a:rPr lang="en-US" i="1" dirty="0" smtClean="0"/>
              <a:t>  render()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this.state.temperature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return (</a:t>
            </a:r>
          </a:p>
          <a:p>
            <a:r>
              <a:rPr lang="en-US" i="1" dirty="0" smtClean="0"/>
              <a:t>      &lt;</a:t>
            </a:r>
            <a:r>
              <a:rPr lang="en-US" i="1" dirty="0" err="1" smtClean="0"/>
              <a:t>fieldset</a:t>
            </a:r>
            <a:r>
              <a:rPr lang="en-US" i="1" dirty="0" smtClean="0"/>
              <a:t>&gt;</a:t>
            </a:r>
          </a:p>
          <a:p>
            <a:r>
              <a:rPr lang="en-US" i="1" dirty="0" smtClean="0"/>
              <a:t>        &lt;legend&gt;</a:t>
            </a:r>
            <a:r>
              <a:rPr lang="ru-RU" i="1" dirty="0" smtClean="0"/>
              <a:t>Введите температуру в градусах Цельсия:&lt;/</a:t>
            </a:r>
            <a:r>
              <a:rPr lang="en-US" i="1" dirty="0" smtClean="0"/>
              <a:t>legend&gt;</a:t>
            </a:r>
          </a:p>
          <a:p>
            <a:r>
              <a:rPr lang="en-US" i="1" dirty="0" smtClean="0"/>
              <a:t>        &lt;input</a:t>
            </a:r>
          </a:p>
          <a:p>
            <a:r>
              <a:rPr lang="en-US" i="1" dirty="0" smtClean="0"/>
              <a:t>          value={temperature}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onChange</a:t>
            </a:r>
            <a:r>
              <a:rPr lang="en-US" i="1" dirty="0" smtClean="0"/>
              <a:t>={</a:t>
            </a:r>
            <a:r>
              <a:rPr lang="en-US" i="1" dirty="0" err="1" smtClean="0"/>
              <a:t>this.handleChange</a:t>
            </a:r>
            <a:r>
              <a:rPr lang="en-US" i="1" dirty="0" smtClean="0"/>
              <a:t>} /&gt;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BoilingVerdict</a:t>
            </a:r>
            <a:endParaRPr lang="en-US" i="1" dirty="0" smtClean="0"/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celsius</a:t>
            </a:r>
            <a:r>
              <a:rPr lang="en-US" i="1" dirty="0" smtClean="0"/>
              <a:t>={</a:t>
            </a:r>
            <a:r>
              <a:rPr lang="en-US" i="1" dirty="0" err="1" smtClean="0"/>
              <a:t>parseFloat</a:t>
            </a:r>
            <a:r>
              <a:rPr lang="en-US" i="1" dirty="0" smtClean="0"/>
              <a:t>(temperature)} /&gt;</a:t>
            </a:r>
          </a:p>
          <a:p>
            <a:r>
              <a:rPr lang="en-US" i="1" dirty="0" smtClean="0"/>
              <a:t>      &lt;/</a:t>
            </a:r>
            <a:r>
              <a:rPr lang="en-US" i="1" dirty="0" err="1" smtClean="0"/>
              <a:t>fieldset</a:t>
            </a:r>
            <a:r>
              <a:rPr lang="en-US" i="1" dirty="0" smtClean="0"/>
              <a:t>&gt;</a:t>
            </a:r>
          </a:p>
          <a:p>
            <a:r>
              <a:rPr lang="en-US" i="1" dirty="0" smtClean="0"/>
              <a:t>    );</a:t>
            </a:r>
          </a:p>
          <a:p>
            <a:r>
              <a:rPr lang="en-US" i="1" dirty="0" smtClean="0"/>
              <a:t>  }}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513930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79820"/>
            <a:ext cx="10515600" cy="1325563"/>
          </a:xfrm>
        </p:spPr>
        <p:txBody>
          <a:bodyPr/>
          <a:lstStyle/>
          <a:p>
            <a:r>
              <a:rPr lang="ru-RU" b="1" dirty="0"/>
              <a:t>Добавление второго поля ввода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840509"/>
            <a:ext cx="10483273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Добавим к полю ввода градусов Цельсия поле ввода по шкале Фаренгейта. Оба поля будут синхронизироваться. Мы можем начать с извлечения компонента </a:t>
            </a:r>
            <a:r>
              <a:rPr lang="ru-RU" dirty="0" err="1" smtClean="0"/>
              <a:t>TemperatureInput</a:t>
            </a:r>
            <a:r>
              <a:rPr lang="ru-RU" dirty="0" smtClean="0"/>
              <a:t> из </a:t>
            </a:r>
            <a:r>
              <a:rPr lang="ru-RU" dirty="0" err="1" smtClean="0"/>
              <a:t>Calculator</a:t>
            </a:r>
            <a:r>
              <a:rPr lang="ru-RU" dirty="0" smtClean="0"/>
              <a:t>. Добавим в него новый пропс </a:t>
            </a:r>
            <a:r>
              <a:rPr lang="ru-RU" dirty="0" err="1" smtClean="0"/>
              <a:t>scale</a:t>
            </a:r>
            <a:r>
              <a:rPr lang="ru-RU" dirty="0" smtClean="0"/>
              <a:t>, значением которого может быть либо "c" или "f":</a:t>
            </a:r>
          </a:p>
          <a:p>
            <a:endParaRPr lang="ru-RU" dirty="0"/>
          </a:p>
          <a:p>
            <a:r>
              <a:rPr lang="en-US" sz="1600" i="1" dirty="0" err="1" smtClean="0"/>
              <a:t>const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scaleNames</a:t>
            </a:r>
            <a:r>
              <a:rPr lang="en-US" sz="1600" i="1" dirty="0" smtClean="0"/>
              <a:t> = {c: '</a:t>
            </a:r>
            <a:r>
              <a:rPr lang="ru-RU" sz="1600" i="1" dirty="0" smtClean="0"/>
              <a:t>Цельсия', </a:t>
            </a:r>
            <a:r>
              <a:rPr lang="en-US" sz="1600" i="1" dirty="0" smtClean="0"/>
              <a:t>f: '</a:t>
            </a:r>
            <a:r>
              <a:rPr lang="ru-RU" sz="1600" i="1" dirty="0" smtClean="0"/>
              <a:t>Фаренгейта'};</a:t>
            </a:r>
          </a:p>
          <a:p>
            <a:r>
              <a:rPr lang="en-US" sz="1600" i="1" dirty="0" smtClean="0"/>
              <a:t>class </a:t>
            </a:r>
            <a:r>
              <a:rPr lang="en-US" sz="1600" i="1" dirty="0" err="1" smtClean="0"/>
              <a:t>TemperatureInput</a:t>
            </a:r>
            <a:r>
              <a:rPr lang="en-US" sz="1600" i="1" dirty="0" smtClean="0"/>
              <a:t> extends </a:t>
            </a:r>
            <a:r>
              <a:rPr lang="en-US" sz="1600" i="1" dirty="0" err="1" smtClean="0"/>
              <a:t>React.Component</a:t>
            </a:r>
            <a:r>
              <a:rPr lang="en-US" sz="1600" i="1" dirty="0" smtClean="0"/>
              <a:t> {</a:t>
            </a:r>
          </a:p>
          <a:p>
            <a:r>
              <a:rPr lang="en-US" sz="1600" i="1" dirty="0" smtClean="0"/>
              <a:t>  constructor(props) {</a:t>
            </a:r>
          </a:p>
          <a:p>
            <a:r>
              <a:rPr lang="en-US" sz="1600" i="1" dirty="0" smtClean="0"/>
              <a:t>    super(props);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this.handleChange</a:t>
            </a:r>
            <a:r>
              <a:rPr lang="en-US" sz="1600" i="1" dirty="0" smtClean="0"/>
              <a:t> = </a:t>
            </a:r>
            <a:r>
              <a:rPr lang="en-US" sz="1600" i="1" dirty="0" err="1" smtClean="0"/>
              <a:t>this.handleChange.bind</a:t>
            </a:r>
            <a:r>
              <a:rPr lang="en-US" sz="1600" i="1" dirty="0" smtClean="0"/>
              <a:t>(this);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this.state</a:t>
            </a:r>
            <a:r>
              <a:rPr lang="en-US" sz="1600" i="1" dirty="0" smtClean="0"/>
              <a:t> = {temperature: ''};</a:t>
            </a:r>
          </a:p>
          <a:p>
            <a:r>
              <a:rPr lang="en-US" sz="1600" i="1" dirty="0" smtClean="0"/>
              <a:t>  }</a:t>
            </a:r>
          </a:p>
          <a:p>
            <a:r>
              <a:rPr lang="en-US" sz="1600" i="1" dirty="0" smtClean="0"/>
              <a:t>  </a:t>
            </a:r>
            <a:r>
              <a:rPr lang="en-US" sz="1600" i="1" dirty="0" err="1" smtClean="0"/>
              <a:t>handleChange</a:t>
            </a:r>
            <a:r>
              <a:rPr lang="en-US" sz="1600" i="1" dirty="0" smtClean="0"/>
              <a:t>(e) {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this.setState</a:t>
            </a:r>
            <a:r>
              <a:rPr lang="en-US" sz="1600" i="1" dirty="0" smtClean="0"/>
              <a:t>({temperature: </a:t>
            </a:r>
            <a:r>
              <a:rPr lang="en-US" sz="1600" i="1" dirty="0" err="1" smtClean="0"/>
              <a:t>e.target.value</a:t>
            </a:r>
            <a:r>
              <a:rPr lang="en-US" sz="1600" i="1" dirty="0" smtClean="0"/>
              <a:t>});</a:t>
            </a:r>
          </a:p>
          <a:p>
            <a:r>
              <a:rPr lang="en-US" sz="1600" i="1" dirty="0" smtClean="0"/>
              <a:t>  }</a:t>
            </a:r>
          </a:p>
          <a:p>
            <a:r>
              <a:rPr lang="en-US" sz="1600" i="1" dirty="0" smtClean="0"/>
              <a:t>  render() {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const</a:t>
            </a:r>
            <a:r>
              <a:rPr lang="en-US" sz="1600" i="1" dirty="0" smtClean="0"/>
              <a:t> temperature = </a:t>
            </a:r>
            <a:r>
              <a:rPr lang="en-US" sz="1600" i="1" dirty="0" err="1" smtClean="0"/>
              <a:t>this.state.temperature</a:t>
            </a:r>
            <a:r>
              <a:rPr lang="en-US" sz="1600" i="1" dirty="0" smtClean="0"/>
              <a:t>;</a:t>
            </a:r>
          </a:p>
          <a:p>
            <a:r>
              <a:rPr lang="en-US" sz="1600" i="1" dirty="0" smtClean="0"/>
              <a:t>    </a:t>
            </a:r>
            <a:r>
              <a:rPr lang="en-US" sz="1600" i="1" dirty="0" err="1" smtClean="0"/>
              <a:t>const</a:t>
            </a:r>
            <a:r>
              <a:rPr lang="en-US" sz="1600" i="1" dirty="0" smtClean="0"/>
              <a:t> scale = </a:t>
            </a:r>
            <a:r>
              <a:rPr lang="en-US" sz="1600" i="1" dirty="0" err="1" smtClean="0"/>
              <a:t>this.props.scale</a:t>
            </a:r>
            <a:r>
              <a:rPr lang="en-US" sz="1600" i="1" dirty="0" smtClean="0"/>
              <a:t>;</a:t>
            </a:r>
          </a:p>
          <a:p>
            <a:r>
              <a:rPr lang="en-US" sz="1600" i="1" dirty="0" smtClean="0"/>
              <a:t>    return (</a:t>
            </a:r>
          </a:p>
          <a:p>
            <a:r>
              <a:rPr lang="en-US" sz="1600" i="1" dirty="0" smtClean="0"/>
              <a:t>      &lt;</a:t>
            </a:r>
            <a:r>
              <a:rPr lang="en-US" sz="1600" i="1" dirty="0" err="1" smtClean="0"/>
              <a:t>fieldset</a:t>
            </a:r>
            <a:r>
              <a:rPr lang="en-US" sz="1600" i="1" dirty="0" smtClean="0"/>
              <a:t>&gt;</a:t>
            </a:r>
          </a:p>
          <a:p>
            <a:r>
              <a:rPr lang="en-US" sz="1600" i="1" dirty="0" smtClean="0"/>
              <a:t>        &lt;legend&gt;</a:t>
            </a:r>
            <a:r>
              <a:rPr lang="ru-RU" sz="1600" i="1" dirty="0" smtClean="0"/>
              <a:t>Введите температуру в градусах {</a:t>
            </a:r>
            <a:r>
              <a:rPr lang="en-US" sz="1600" i="1" dirty="0" err="1" smtClean="0"/>
              <a:t>scaleNames</a:t>
            </a:r>
            <a:r>
              <a:rPr lang="en-US" sz="1600" i="1" dirty="0" smtClean="0"/>
              <a:t>[scale]}:&lt;/legend&gt;</a:t>
            </a:r>
          </a:p>
          <a:p>
            <a:r>
              <a:rPr lang="en-US" sz="1600" i="1" dirty="0" smtClean="0"/>
              <a:t>        &lt;input value={temperature}</a:t>
            </a:r>
          </a:p>
          <a:p>
            <a:r>
              <a:rPr lang="en-US" sz="1600" i="1" dirty="0" smtClean="0"/>
              <a:t>               </a:t>
            </a:r>
            <a:r>
              <a:rPr lang="en-US" sz="1600" i="1" dirty="0" err="1" smtClean="0"/>
              <a:t>onChange</a:t>
            </a:r>
            <a:r>
              <a:rPr lang="en-US" sz="1600" i="1" dirty="0" smtClean="0"/>
              <a:t>={</a:t>
            </a:r>
            <a:r>
              <a:rPr lang="en-US" sz="1600" i="1" dirty="0" err="1" smtClean="0"/>
              <a:t>this.handleChange</a:t>
            </a:r>
            <a:r>
              <a:rPr lang="en-US" sz="1600" i="1" dirty="0" smtClean="0"/>
              <a:t>} /&gt;</a:t>
            </a:r>
          </a:p>
          <a:p>
            <a:r>
              <a:rPr lang="en-US" sz="1600" i="1" dirty="0" smtClean="0"/>
              <a:t>      &lt;/</a:t>
            </a:r>
            <a:r>
              <a:rPr lang="en-US" sz="1600" i="1" dirty="0" err="1" smtClean="0"/>
              <a:t>fieldset</a:t>
            </a:r>
            <a:r>
              <a:rPr lang="en-US" sz="1600" i="1" dirty="0" smtClean="0"/>
              <a:t>&gt;    );}}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119353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4109" y="591127"/>
            <a:ext cx="112868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Теперь можем изменить </a:t>
            </a:r>
            <a:r>
              <a:rPr lang="ru-RU" dirty="0" err="1" smtClean="0"/>
              <a:t>Calculator</a:t>
            </a:r>
            <a:r>
              <a:rPr lang="ru-RU" dirty="0" smtClean="0"/>
              <a:t> для рендера двух отдельных полей ввода температуры:</a:t>
            </a:r>
          </a:p>
          <a:p>
            <a:endParaRPr lang="ru-RU" dirty="0"/>
          </a:p>
          <a:p>
            <a:r>
              <a:rPr lang="en-US" i="1" dirty="0" smtClean="0"/>
              <a:t>class Calculator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render() {</a:t>
            </a:r>
          </a:p>
          <a:p>
            <a:r>
              <a:rPr lang="en-US" i="1" dirty="0" smtClean="0"/>
              <a:t>    return (</a:t>
            </a:r>
          </a:p>
          <a:p>
            <a:r>
              <a:rPr lang="en-US" i="1" dirty="0" smtClean="0"/>
              <a:t>      &lt;div&gt;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TemperatureInput</a:t>
            </a:r>
            <a:r>
              <a:rPr lang="en-US" i="1" dirty="0" smtClean="0"/>
              <a:t> scale="c" /&gt;</a:t>
            </a:r>
          </a:p>
          <a:p>
            <a:r>
              <a:rPr lang="en-US" i="1" dirty="0" smtClean="0"/>
              <a:t>        &lt;</a:t>
            </a:r>
            <a:r>
              <a:rPr lang="en-US" i="1" dirty="0" err="1" smtClean="0"/>
              <a:t>TemperatureInput</a:t>
            </a:r>
            <a:r>
              <a:rPr lang="en-US" i="1" dirty="0" smtClean="0"/>
              <a:t> scale="f" /&gt;</a:t>
            </a:r>
          </a:p>
          <a:p>
            <a:r>
              <a:rPr lang="en-US" i="1" dirty="0" smtClean="0"/>
              <a:t>      &lt;/div&gt;</a:t>
            </a:r>
          </a:p>
          <a:p>
            <a:r>
              <a:rPr lang="en-US" i="1" dirty="0" smtClean="0"/>
              <a:t>    );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}</a:t>
            </a:r>
            <a:endParaRPr lang="ru-RU" i="1" dirty="0" smtClean="0"/>
          </a:p>
          <a:p>
            <a:endParaRPr lang="ru-RU" dirty="0"/>
          </a:p>
          <a:p>
            <a:r>
              <a:rPr lang="ru-RU" dirty="0" smtClean="0"/>
              <a:t>Сейчас у нас есть два поля ввода, но когда мы вводим температуру в одно из них, другое поле не обновляется. Это противоречит нашему требованию — мы хотим их синхронизировать.</a:t>
            </a:r>
          </a:p>
          <a:p>
            <a:endParaRPr lang="ru-RU" dirty="0" smtClean="0"/>
          </a:p>
          <a:p>
            <a:r>
              <a:rPr lang="ru-RU" dirty="0" smtClean="0"/>
              <a:t>Мы также не можем отображать </a:t>
            </a:r>
            <a:r>
              <a:rPr lang="ru-RU" dirty="0" err="1" smtClean="0"/>
              <a:t>BoilingVerdict</a:t>
            </a:r>
            <a:r>
              <a:rPr lang="ru-RU" dirty="0" smtClean="0"/>
              <a:t> из </a:t>
            </a:r>
            <a:r>
              <a:rPr lang="ru-RU" dirty="0" err="1" smtClean="0"/>
              <a:t>Calculator</a:t>
            </a:r>
            <a:r>
              <a:rPr lang="ru-RU" dirty="0" smtClean="0"/>
              <a:t>. Компонент </a:t>
            </a:r>
            <a:r>
              <a:rPr lang="ru-RU" dirty="0" err="1" smtClean="0"/>
              <a:t>Calculator</a:t>
            </a:r>
            <a:r>
              <a:rPr lang="ru-RU" dirty="0" smtClean="0"/>
              <a:t> не знает текущую температуру, потому что она находится внутри </a:t>
            </a:r>
            <a:r>
              <a:rPr lang="ru-RU" dirty="0" err="1" smtClean="0"/>
              <a:t>TemperatureInput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36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Написание функций для конвертации температур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856509"/>
            <a:ext cx="105386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Во-первых, мы напишем две функции для конвертации градусов по шкале Цельсия в Фаренгейт и обратно:</a:t>
            </a:r>
          </a:p>
          <a:p>
            <a:endParaRPr lang="ru-RU" dirty="0" smtClean="0"/>
          </a:p>
          <a:p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toCelsius</a:t>
            </a:r>
            <a:r>
              <a:rPr lang="ru-RU" i="1" dirty="0" smtClean="0"/>
              <a:t>(</a:t>
            </a:r>
            <a:r>
              <a:rPr lang="ru-RU" i="1" dirty="0" err="1" smtClean="0"/>
              <a:t>fahrenheit</a:t>
            </a:r>
            <a:r>
              <a:rPr lang="ru-RU" i="1" dirty="0" smtClean="0"/>
              <a:t>) {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return</a:t>
            </a:r>
            <a:r>
              <a:rPr lang="ru-RU" i="1" dirty="0" smtClean="0"/>
              <a:t> (</a:t>
            </a:r>
            <a:r>
              <a:rPr lang="ru-RU" i="1" dirty="0" err="1" smtClean="0"/>
              <a:t>fahrenheit</a:t>
            </a:r>
            <a:r>
              <a:rPr lang="ru-RU" i="1" dirty="0" smtClean="0"/>
              <a:t> - 32) * 5 / 9;</a:t>
            </a:r>
          </a:p>
          <a:p>
            <a:r>
              <a:rPr lang="ru-RU" i="1" dirty="0" smtClean="0"/>
              <a:t>}</a:t>
            </a:r>
          </a:p>
          <a:p>
            <a:endParaRPr lang="ru-RU" i="1" dirty="0" smtClean="0"/>
          </a:p>
          <a:p>
            <a:r>
              <a:rPr lang="ru-RU" i="1" dirty="0" err="1" smtClean="0"/>
              <a:t>function</a:t>
            </a:r>
            <a:r>
              <a:rPr lang="ru-RU" i="1" dirty="0" smtClean="0"/>
              <a:t> </a:t>
            </a:r>
            <a:r>
              <a:rPr lang="ru-RU" i="1" dirty="0" err="1" smtClean="0"/>
              <a:t>toFahrenheit</a:t>
            </a:r>
            <a:r>
              <a:rPr lang="ru-RU" i="1" dirty="0" smtClean="0"/>
              <a:t>(</a:t>
            </a:r>
            <a:r>
              <a:rPr lang="ru-RU" i="1" dirty="0" err="1" smtClean="0"/>
              <a:t>celsius</a:t>
            </a:r>
            <a:r>
              <a:rPr lang="ru-RU" i="1" dirty="0" smtClean="0"/>
              <a:t>) {</a:t>
            </a:r>
          </a:p>
          <a:p>
            <a:r>
              <a:rPr lang="ru-RU" i="1" dirty="0" smtClean="0"/>
              <a:t>  </a:t>
            </a:r>
            <a:r>
              <a:rPr lang="ru-RU" i="1" dirty="0" err="1" smtClean="0"/>
              <a:t>return</a:t>
            </a:r>
            <a:r>
              <a:rPr lang="ru-RU" i="1" dirty="0" smtClean="0"/>
              <a:t> (</a:t>
            </a:r>
            <a:r>
              <a:rPr lang="ru-RU" i="1" dirty="0" err="1" smtClean="0"/>
              <a:t>celsius</a:t>
            </a:r>
            <a:r>
              <a:rPr lang="ru-RU" i="1" dirty="0" smtClean="0"/>
              <a:t> * 9 / 5) + 32;</a:t>
            </a:r>
          </a:p>
          <a:p>
            <a:r>
              <a:rPr lang="ru-RU" i="1" dirty="0" smtClean="0"/>
              <a:t>}</a:t>
            </a:r>
          </a:p>
          <a:p>
            <a:endParaRPr lang="ru-RU" dirty="0" smtClean="0"/>
          </a:p>
          <a:p>
            <a:r>
              <a:rPr lang="ru-RU" dirty="0" smtClean="0"/>
              <a:t>Эти две функции конвертируют числа. Мы напишем ещё одну функцию, которая принимает строку с температурой (</a:t>
            </a:r>
            <a:r>
              <a:rPr lang="ru-RU" dirty="0" err="1" smtClean="0"/>
              <a:t>temperature</a:t>
            </a:r>
            <a:r>
              <a:rPr lang="ru-RU" dirty="0" smtClean="0"/>
              <a:t>) и функцию конвертации (</a:t>
            </a:r>
            <a:r>
              <a:rPr lang="ru-RU" dirty="0" err="1" smtClean="0"/>
              <a:t>convert</a:t>
            </a:r>
            <a:r>
              <a:rPr lang="ru-RU" dirty="0" smtClean="0"/>
              <a:t>) в качестве аргументов, и возвращает строку. Мы будем использовать эту функцию для вычисления значения одного поля ввода на основе значения из другого поля ввода.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735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8836" y="1145309"/>
            <a:ext cx="110651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Данная функция возвращает пустую строку при некорректном значении аргумента </a:t>
            </a:r>
            <a:r>
              <a:rPr lang="en-US" dirty="0" smtClean="0"/>
              <a:t>temperature </a:t>
            </a:r>
            <a:r>
              <a:rPr lang="ru-RU" dirty="0" smtClean="0"/>
              <a:t>и округляет возвращаемое значение до трёх чисел после запятой:</a:t>
            </a:r>
          </a:p>
          <a:p>
            <a:endParaRPr lang="ru-RU" dirty="0" smtClean="0"/>
          </a:p>
          <a:p>
            <a:r>
              <a:rPr lang="en-US" i="1" dirty="0" smtClean="0"/>
              <a:t>function </a:t>
            </a:r>
            <a:r>
              <a:rPr lang="en-US" i="1" dirty="0" err="1" smtClean="0"/>
              <a:t>tryConvert</a:t>
            </a:r>
            <a:r>
              <a:rPr lang="en-US" i="1" dirty="0" smtClean="0"/>
              <a:t>(temperature, convert) {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const</a:t>
            </a:r>
            <a:r>
              <a:rPr lang="en-US" i="1" dirty="0" smtClean="0"/>
              <a:t> input = </a:t>
            </a:r>
            <a:r>
              <a:rPr lang="en-US" i="1" dirty="0" err="1" smtClean="0"/>
              <a:t>parseFloat</a:t>
            </a:r>
            <a:r>
              <a:rPr lang="en-US" i="1" dirty="0" smtClean="0"/>
              <a:t>(temperature);</a:t>
            </a:r>
          </a:p>
          <a:p>
            <a:r>
              <a:rPr lang="en-US" i="1" dirty="0" smtClean="0"/>
              <a:t>  if (</a:t>
            </a:r>
            <a:r>
              <a:rPr lang="en-US" i="1" dirty="0" err="1" smtClean="0"/>
              <a:t>Number.isNaN</a:t>
            </a:r>
            <a:r>
              <a:rPr lang="en-US" i="1" dirty="0" smtClean="0"/>
              <a:t>(input)) {</a:t>
            </a:r>
          </a:p>
          <a:p>
            <a:r>
              <a:rPr lang="en-US" i="1" dirty="0" smtClean="0"/>
              <a:t>    return '';</a:t>
            </a:r>
          </a:p>
          <a:p>
            <a:r>
              <a:rPr lang="en-US" i="1" dirty="0" smtClean="0"/>
              <a:t>  }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const</a:t>
            </a:r>
            <a:r>
              <a:rPr lang="en-US" i="1" dirty="0" smtClean="0"/>
              <a:t> output = convert(input);</a:t>
            </a:r>
          </a:p>
          <a:p>
            <a:r>
              <a:rPr lang="en-US" i="1" dirty="0" smtClean="0"/>
              <a:t>  </a:t>
            </a:r>
            <a:r>
              <a:rPr lang="en-US" i="1" dirty="0" err="1" smtClean="0"/>
              <a:t>const</a:t>
            </a:r>
            <a:r>
              <a:rPr lang="en-US" i="1" dirty="0" smtClean="0"/>
              <a:t> rounded = </a:t>
            </a:r>
            <a:r>
              <a:rPr lang="en-US" i="1" dirty="0" err="1" smtClean="0"/>
              <a:t>Math.round</a:t>
            </a:r>
            <a:r>
              <a:rPr lang="en-US" i="1" dirty="0" smtClean="0"/>
              <a:t>(output * 1000) / 1000;</a:t>
            </a:r>
          </a:p>
          <a:p>
            <a:r>
              <a:rPr lang="en-US" i="1" dirty="0" smtClean="0"/>
              <a:t>  return </a:t>
            </a:r>
            <a:r>
              <a:rPr lang="en-US" i="1" dirty="0" err="1" smtClean="0"/>
              <a:t>rounded.toString</a:t>
            </a:r>
            <a:r>
              <a:rPr lang="en-US" i="1" dirty="0" smtClean="0"/>
              <a:t>();</a:t>
            </a:r>
          </a:p>
          <a:p>
            <a:r>
              <a:rPr lang="en-US" i="1" dirty="0" smtClean="0"/>
              <a:t>}</a:t>
            </a:r>
            <a:endParaRPr lang="ru-RU" i="1" dirty="0" smtClean="0"/>
          </a:p>
          <a:p>
            <a:endParaRPr lang="en-US" dirty="0" smtClean="0"/>
          </a:p>
          <a:p>
            <a:r>
              <a:rPr lang="ru-RU" dirty="0" smtClean="0"/>
              <a:t>Например, вызов </a:t>
            </a:r>
            <a:r>
              <a:rPr lang="en-US" dirty="0" err="1" smtClean="0"/>
              <a:t>tryConvert</a:t>
            </a:r>
            <a:r>
              <a:rPr lang="en-US" dirty="0" smtClean="0"/>
              <a:t>('</a:t>
            </a:r>
            <a:r>
              <a:rPr lang="en-US" dirty="0" err="1" smtClean="0"/>
              <a:t>abc</a:t>
            </a:r>
            <a:r>
              <a:rPr lang="en-US" dirty="0" smtClean="0"/>
              <a:t>', </a:t>
            </a:r>
            <a:r>
              <a:rPr lang="en-US" dirty="0" err="1" smtClean="0"/>
              <a:t>toCelsius</a:t>
            </a:r>
            <a:r>
              <a:rPr lang="en-US" dirty="0" smtClean="0"/>
              <a:t>) </a:t>
            </a:r>
            <a:r>
              <a:rPr lang="ru-RU" dirty="0" smtClean="0"/>
              <a:t>возвратит пустую строку, а вызов </a:t>
            </a:r>
            <a:r>
              <a:rPr lang="en-US" dirty="0" err="1" smtClean="0"/>
              <a:t>tryConvert</a:t>
            </a:r>
            <a:r>
              <a:rPr lang="en-US" dirty="0" smtClean="0"/>
              <a:t>('10.22', </a:t>
            </a:r>
            <a:r>
              <a:rPr lang="en-US" dirty="0" err="1" smtClean="0"/>
              <a:t>toFahrenheit</a:t>
            </a:r>
            <a:r>
              <a:rPr lang="en-US" dirty="0" smtClean="0"/>
              <a:t>) — '50.396'.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993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Поднятие </a:t>
            </a:r>
            <a:r>
              <a:rPr lang="ru-RU" b="1" dirty="0" smtClean="0"/>
              <a:t>состояния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16363"/>
            <a:ext cx="1064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настоящее время оба компонента </a:t>
            </a:r>
            <a:r>
              <a:rPr lang="en-US" dirty="0" err="1" smtClean="0"/>
              <a:t>TemperatureInput</a:t>
            </a:r>
            <a:r>
              <a:rPr lang="en-US" dirty="0" smtClean="0"/>
              <a:t> </a:t>
            </a:r>
            <a:r>
              <a:rPr lang="ru-RU" dirty="0" smtClean="0"/>
              <a:t>независимо хранят свои значения каждое в собственном локальном состоянии:</a:t>
            </a:r>
          </a:p>
          <a:p>
            <a:endParaRPr lang="ru-RU" dirty="0" smtClean="0"/>
          </a:p>
          <a:p>
            <a:r>
              <a:rPr lang="en-US" i="1" dirty="0" smtClean="0"/>
              <a:t>class </a:t>
            </a:r>
            <a:r>
              <a:rPr lang="en-US" i="1" dirty="0" err="1" smtClean="0"/>
              <a:t>TemperatureInput</a:t>
            </a:r>
            <a:r>
              <a:rPr lang="en-US" i="1" dirty="0" smtClean="0"/>
              <a:t> extends </a:t>
            </a:r>
            <a:r>
              <a:rPr lang="en-US" i="1" dirty="0" err="1" smtClean="0"/>
              <a:t>React.Component</a:t>
            </a:r>
            <a:r>
              <a:rPr lang="en-US" i="1" dirty="0" smtClean="0"/>
              <a:t> {</a:t>
            </a:r>
          </a:p>
          <a:p>
            <a:r>
              <a:rPr lang="en-US" i="1" dirty="0" smtClean="0"/>
              <a:t>  constructor(props) {</a:t>
            </a:r>
          </a:p>
          <a:p>
            <a:r>
              <a:rPr lang="en-US" i="1" dirty="0" smtClean="0"/>
              <a:t>    super(props);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this.handleChange</a:t>
            </a:r>
            <a:r>
              <a:rPr lang="en-US" i="1" dirty="0" smtClean="0"/>
              <a:t> = </a:t>
            </a:r>
            <a:r>
              <a:rPr lang="en-US" i="1" dirty="0" err="1" smtClean="0"/>
              <a:t>this.handleChange.bind</a:t>
            </a:r>
            <a:r>
              <a:rPr lang="en-US" i="1" dirty="0" smtClean="0"/>
              <a:t>(this);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this.state</a:t>
            </a:r>
            <a:r>
              <a:rPr lang="en-US" i="1" dirty="0" smtClean="0"/>
              <a:t> = {temperature: ''};</a:t>
            </a:r>
          </a:p>
          <a:p>
            <a:r>
              <a:rPr lang="en-US" i="1" dirty="0" smtClean="0"/>
              <a:t>  }</a:t>
            </a:r>
          </a:p>
          <a:p>
            <a:endParaRPr lang="en-US" i="1" dirty="0" smtClean="0"/>
          </a:p>
          <a:p>
            <a:r>
              <a:rPr lang="en-US" i="1" dirty="0" smtClean="0"/>
              <a:t>  </a:t>
            </a:r>
            <a:r>
              <a:rPr lang="en-US" i="1" dirty="0" err="1" smtClean="0"/>
              <a:t>handleChange</a:t>
            </a:r>
            <a:r>
              <a:rPr lang="en-US" i="1" dirty="0" smtClean="0"/>
              <a:t>(e)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this.setState</a:t>
            </a:r>
            <a:r>
              <a:rPr lang="en-US" i="1" dirty="0" smtClean="0"/>
              <a:t>({temperature: </a:t>
            </a:r>
            <a:r>
              <a:rPr lang="en-US" i="1" dirty="0" err="1" smtClean="0"/>
              <a:t>e.target.value</a:t>
            </a:r>
            <a:r>
              <a:rPr lang="en-US" i="1" dirty="0" smtClean="0"/>
              <a:t>});</a:t>
            </a:r>
          </a:p>
          <a:p>
            <a:r>
              <a:rPr lang="en-US" i="1" dirty="0" smtClean="0"/>
              <a:t>  }</a:t>
            </a:r>
          </a:p>
          <a:p>
            <a:endParaRPr lang="en-US" i="1" dirty="0" smtClean="0"/>
          </a:p>
          <a:p>
            <a:r>
              <a:rPr lang="en-US" i="1" dirty="0" smtClean="0"/>
              <a:t>  render() {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this.state.temperature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// ...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536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452582"/>
            <a:ext cx="111944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Однако мы хотим, чтобы эти два поля ввода синхронизировались друг с другом. Когда мы обновляем поле ввода градусов по Цельсию, поле ввода градусов по Фаренгейту должно отражать сконвертированную температуру и наоборот.</a:t>
            </a:r>
          </a:p>
          <a:p>
            <a:endParaRPr lang="ru-RU" dirty="0" smtClean="0"/>
          </a:p>
          <a:p>
            <a:r>
              <a:rPr lang="ru-RU" dirty="0" smtClean="0"/>
              <a:t>В </a:t>
            </a:r>
            <a:r>
              <a:rPr lang="ru-RU" dirty="0" err="1" smtClean="0"/>
              <a:t>React</a:t>
            </a:r>
            <a:r>
              <a:rPr lang="ru-RU" dirty="0" smtClean="0"/>
              <a:t> совместное использование состояния достигается перемещением его до ближайшего предка компонентов, которым оно требуется. Это называется «подъём состояния». Мы удалим внутреннее состояние из </a:t>
            </a:r>
            <a:r>
              <a:rPr lang="ru-RU" dirty="0" err="1" smtClean="0"/>
              <a:t>TemperatureInput</a:t>
            </a:r>
            <a:r>
              <a:rPr lang="ru-RU" dirty="0" smtClean="0"/>
              <a:t> и переместим его в </a:t>
            </a:r>
            <a:r>
              <a:rPr lang="ru-RU" dirty="0" err="1" smtClean="0"/>
              <a:t>Calculator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r>
              <a:rPr lang="ru-RU" dirty="0" smtClean="0"/>
              <a:t>Если </a:t>
            </a:r>
            <a:r>
              <a:rPr lang="ru-RU" dirty="0" err="1" smtClean="0"/>
              <a:t>Calculator</a:t>
            </a:r>
            <a:r>
              <a:rPr lang="ru-RU" dirty="0" smtClean="0"/>
              <a:t> владеет общим состоянием, он становится «источником истины» текущей температуры для обоих полей ввода. Он может предоставить им значения, которые не противоречат друг другу. Поскольку пропсы обоих компонентов </a:t>
            </a:r>
            <a:r>
              <a:rPr lang="ru-RU" dirty="0" err="1" smtClean="0"/>
              <a:t>TemperatureInput</a:t>
            </a:r>
            <a:r>
              <a:rPr lang="ru-RU" dirty="0" smtClean="0"/>
              <a:t> приходят из одного и того же родительского компонента </a:t>
            </a:r>
            <a:r>
              <a:rPr lang="ru-RU" dirty="0" err="1" smtClean="0"/>
              <a:t>Calculator</a:t>
            </a:r>
            <a:r>
              <a:rPr lang="ru-RU" dirty="0" smtClean="0"/>
              <a:t>, два поля ввода будут всегда синхронизированы.</a:t>
            </a:r>
          </a:p>
          <a:p>
            <a:endParaRPr lang="ru-RU" dirty="0"/>
          </a:p>
          <a:p>
            <a:r>
              <a:rPr lang="ru-RU" dirty="0" smtClean="0"/>
              <a:t>Во-первых, мы заменим </a:t>
            </a:r>
            <a:r>
              <a:rPr lang="en-US" dirty="0" err="1" smtClean="0"/>
              <a:t>this.state.temperature</a:t>
            </a:r>
            <a:r>
              <a:rPr lang="en-US" dirty="0" smtClean="0"/>
              <a:t> </a:t>
            </a:r>
            <a:r>
              <a:rPr lang="ru-RU" dirty="0" smtClean="0"/>
              <a:t>на </a:t>
            </a:r>
            <a:r>
              <a:rPr lang="en-US" dirty="0" err="1" smtClean="0"/>
              <a:t>this.props.temperature</a:t>
            </a:r>
            <a:r>
              <a:rPr lang="en-US" dirty="0" smtClean="0"/>
              <a:t> </a:t>
            </a:r>
            <a:r>
              <a:rPr lang="ru-RU" dirty="0" smtClean="0"/>
              <a:t>в компоненте </a:t>
            </a:r>
            <a:r>
              <a:rPr lang="en-US" dirty="0" err="1" smtClean="0"/>
              <a:t>TemperatureInput</a:t>
            </a:r>
            <a:r>
              <a:rPr lang="en-US" dirty="0" smtClean="0"/>
              <a:t>. </a:t>
            </a:r>
            <a:r>
              <a:rPr lang="ru-RU" dirty="0" smtClean="0"/>
              <a:t>Пока давайте представим, что </a:t>
            </a:r>
            <a:r>
              <a:rPr lang="en-US" dirty="0" err="1" smtClean="0"/>
              <a:t>this.props.temperature</a:t>
            </a:r>
            <a:r>
              <a:rPr lang="en-US" dirty="0" smtClean="0"/>
              <a:t> </a:t>
            </a:r>
            <a:r>
              <a:rPr lang="ru-RU" dirty="0" smtClean="0"/>
              <a:t>уже существует, хотя нам нужно будет передать его из </a:t>
            </a:r>
            <a:r>
              <a:rPr lang="en-US" dirty="0" smtClean="0"/>
              <a:t>Calculator </a:t>
            </a:r>
            <a:r>
              <a:rPr lang="ru-RU" dirty="0" smtClean="0"/>
              <a:t>в будущем:</a:t>
            </a:r>
          </a:p>
          <a:p>
            <a:endParaRPr lang="ru-RU" dirty="0" smtClean="0"/>
          </a:p>
          <a:p>
            <a:r>
              <a:rPr lang="ru-RU" i="1" dirty="0" smtClean="0"/>
              <a:t>  </a:t>
            </a:r>
            <a:r>
              <a:rPr lang="en-US" i="1" dirty="0" smtClean="0"/>
              <a:t>render() {</a:t>
            </a:r>
          </a:p>
          <a:p>
            <a:r>
              <a:rPr lang="en-US" i="1" dirty="0" smtClean="0"/>
              <a:t>    // </a:t>
            </a:r>
            <a:r>
              <a:rPr lang="ru-RU" i="1" dirty="0" smtClean="0"/>
              <a:t>Ранее было так: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this.state.temperature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</a:t>
            </a:r>
            <a:r>
              <a:rPr lang="en-US" i="1" dirty="0" err="1" smtClean="0"/>
              <a:t>const</a:t>
            </a:r>
            <a:r>
              <a:rPr lang="en-US" i="1" dirty="0" smtClean="0"/>
              <a:t> temperature = </a:t>
            </a:r>
            <a:r>
              <a:rPr lang="en-US" i="1" dirty="0" err="1" smtClean="0"/>
              <a:t>this.props.temperature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// ...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07649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Words>1780</Words>
  <Application>Microsoft Office PowerPoint</Application>
  <PresentationFormat>Широкоэкранный</PresentationFormat>
  <Paragraphs>243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Тема Office</vt:lpstr>
      <vt:lpstr>Подъем состояния</vt:lpstr>
      <vt:lpstr>Презентация PowerPoint</vt:lpstr>
      <vt:lpstr>Презентация PowerPoint</vt:lpstr>
      <vt:lpstr>Добавление второго поля ввода</vt:lpstr>
      <vt:lpstr>Презентация PowerPoint</vt:lpstr>
      <vt:lpstr>Написание функций для конвертации температур</vt:lpstr>
      <vt:lpstr>Презентация PowerPoint</vt:lpstr>
      <vt:lpstr>Поднятие состояния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Подъем состояния</dc:title>
  <dc:creator>User</dc:creator>
  <cp:lastModifiedBy>Teta</cp:lastModifiedBy>
  <cp:revision>7</cp:revision>
  <dcterms:created xsi:type="dcterms:W3CDTF">2023-03-01T21:43:16Z</dcterms:created>
  <dcterms:modified xsi:type="dcterms:W3CDTF">2023-03-22T09:26:29Z</dcterms:modified>
</cp:coreProperties>
</file>