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1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4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0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6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3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7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1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9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27F39-4BBB-470C-A19D-DAB4FDAD56FE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7D8E7-252D-4BF8-81AD-0076B9E9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D25EE731-3732-A3F7-2CFC-0386EBB3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168"/>
            <a:ext cx="121920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804C77F-C332-944D-F234-1FA0476F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01229"/>
            <a:ext cx="9144000" cy="8555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React-router</a:t>
            </a:r>
            <a:endParaRPr lang="x-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467688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При определении маршрутов следует учитывать, что действует точное сопоставление с шаблоном, который указан в свойстве </a:t>
            </a:r>
            <a:r>
              <a:rPr lang="ru-RU" b="1" dirty="0" err="1"/>
              <a:t>path</a:t>
            </a:r>
            <a:r>
              <a:rPr lang="ru-RU" dirty="0"/>
              <a:t> элемента </a:t>
            </a:r>
            <a:r>
              <a:rPr lang="ru-RU" b="1" dirty="0" err="1"/>
              <a:t>Route</a:t>
            </a:r>
            <a:r>
              <a:rPr lang="ru-RU" dirty="0"/>
              <a:t>. </a:t>
            </a:r>
            <a:endParaRPr lang="en-US" dirty="0"/>
          </a:p>
          <a:p>
            <a:pPr algn="l"/>
            <a:r>
              <a:rPr lang="ru-RU" dirty="0"/>
              <a:t>Например, возьмем второй маршрут:</a:t>
            </a:r>
            <a:endParaRPr lang="en-US" dirty="0"/>
          </a:p>
          <a:p>
            <a:pPr algn="l"/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ru-RU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="/</a:t>
            </a:r>
            <a:r>
              <a:rPr lang="ru-RU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ru-RU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={&lt;h2&gt;</a:t>
            </a:r>
            <a:r>
              <a:rPr lang="ru-RU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&lt;/h2&gt;} /&gt;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/>
              <a:t>Данный маршрут соответствует запросам: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http://localhost:3000/about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http://localhost:3000/about/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запросу http://localhost:3000/about/25 этот маршрут уже </a:t>
            </a:r>
            <a:r>
              <a:rPr lang="ru-RU" b="1" dirty="0"/>
              <a:t>не соответствует</a:t>
            </a:r>
            <a:r>
              <a:rPr lang="ru-RU" dirty="0"/>
              <a:t>.</a:t>
            </a:r>
            <a:endParaRPr lang="x-none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37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6948"/>
            <a:ext cx="9144000" cy="994284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/>
              <a:t>В рамках маршрутов в </a:t>
            </a:r>
            <a:r>
              <a:rPr lang="ru-RU" dirty="0" err="1"/>
              <a:t>React</a:t>
            </a:r>
            <a:r>
              <a:rPr lang="ru-RU" dirty="0"/>
              <a:t> можно определять дочерние маршруты. Такие </a:t>
            </a:r>
            <a:r>
              <a:rPr lang="ru-RU" dirty="0" err="1"/>
              <a:t>подмаршруты</a:t>
            </a:r>
            <a:r>
              <a:rPr lang="ru-RU" dirty="0"/>
              <a:t> будут отсчитываться от главного маршрута. Изменим </a:t>
            </a:r>
            <a:r>
              <a:rPr lang="en-US" dirty="0"/>
              <a:t>index.html </a:t>
            </a:r>
            <a:r>
              <a:rPr lang="ru-RU" dirty="0"/>
              <a:t>следующим образом:</a:t>
            </a:r>
            <a:endParaRPr lang="x-non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1" name="TextBox1" r:id="rId2" imgW="9144000" imgH="4010040"/>
        </mc:Choice>
        <mc:Fallback>
          <p:control name="TextBox1" r:id="rId2" imgW="9144000" imgH="4010040">
            <p:pic>
              <p:nvPicPr>
                <p:cNvPr id="2" name="TextBox1">
                  <a:extLst>
                    <a:ext uri="{FF2B5EF4-FFF2-40B4-BE49-F238E27FC236}">
                      <a16:creationId xmlns:a16="http://schemas.microsoft.com/office/drawing/2014/main" xmlns="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4000" y="1651231"/>
                  <a:ext cx="9144000" cy="4011613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3041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3783"/>
            <a:ext cx="9144000" cy="5663953"/>
          </a:xfrm>
        </p:spPr>
        <p:txBody>
          <a:bodyPr>
            <a:normAutofit/>
          </a:bodyPr>
          <a:lstStyle/>
          <a:p>
            <a:pPr algn="l"/>
            <a:r>
              <a:rPr lang="ru-RU" sz="2000" dirty="0"/>
              <a:t>Подход </a:t>
            </a:r>
            <a:r>
              <a:rPr lang="en-US" sz="2000" b="1" dirty="0"/>
              <a:t>Outlet</a:t>
            </a:r>
            <a:r>
              <a:rPr lang="ru-RU" sz="2000" dirty="0"/>
              <a:t>.</a:t>
            </a:r>
          </a:p>
          <a:p>
            <a:pPr algn="l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Products() { return &lt;div&gt; &lt;h2&gt;</a:t>
            </a:r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Товары&lt;/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h2&gt; &lt;Outlet /&gt; &lt;/div&gt;; }</a:t>
            </a:r>
          </a:p>
          <a:p>
            <a:pPr algn="l"/>
            <a:r>
              <a:rPr lang="ru-RU" sz="2000" dirty="0"/>
              <a:t>Здесь вместо элемента &lt;</a:t>
            </a:r>
            <a:r>
              <a:rPr lang="en-US" sz="2000" dirty="0"/>
              <a:t>Outlet /&gt; </a:t>
            </a:r>
            <a:r>
              <a:rPr lang="ru-RU" sz="2000" dirty="0"/>
              <a:t>будет вставляться содержимое компонентов, которые обрабатывают дочерние маршруты.</a:t>
            </a:r>
            <a:endParaRPr lang="en-US" sz="2000" dirty="0"/>
          </a:p>
          <a:p>
            <a:pPr algn="l"/>
            <a:r>
              <a:rPr lang="ru-RU" sz="2000" dirty="0"/>
              <a:t>Во-вторых, дочерние маршруты определены внутри основного маршрута:</a:t>
            </a:r>
            <a:endParaRPr lang="en-US" sz="2000" dirty="0"/>
          </a:p>
          <a:p>
            <a:pPr algn="l"/>
            <a:r>
              <a:rPr lang="ru-RU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path="/products" element={&lt;Products /&gt;}&gt;</a:t>
            </a:r>
          </a:p>
          <a:p>
            <a:pPr algn="l"/>
            <a:r>
              <a:rPr lang="en-US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&lt;Route path="phones" element={&lt;Phone /&gt;} /&gt;</a:t>
            </a:r>
          </a:p>
          <a:p>
            <a:pPr algn="l"/>
            <a:r>
              <a:rPr lang="en-US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&lt;Route path="tablets" element={&lt;Tablet /&gt;} /&gt;</a:t>
            </a:r>
          </a:p>
          <a:p>
            <a:pPr algn="l"/>
            <a:r>
              <a:rPr lang="en-US" sz="1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&lt;/Route&gt;</a:t>
            </a:r>
          </a:p>
          <a:p>
            <a:pPr algn="l"/>
            <a:r>
              <a:rPr lang="ru-RU" sz="2000" dirty="0"/>
              <a:t>Стоит отметить, что пути в дочерних маршрутах </a:t>
            </a:r>
            <a:r>
              <a:rPr lang="ru-RU" sz="2000" b="1" dirty="0"/>
              <a:t>не должны начинаться со слеша</a:t>
            </a:r>
            <a:r>
              <a:rPr lang="ru-RU" sz="2000" dirty="0"/>
              <a:t>. И в итоге дочерние маршруты также будут отсчитываться от главного маршрута "/</a:t>
            </a:r>
            <a:r>
              <a:rPr lang="en-US" sz="2000" dirty="0"/>
              <a:t>products" </a:t>
            </a:r>
            <a:r>
              <a:rPr lang="ru-RU" sz="2000" dirty="0"/>
              <a:t>и совпадать с запросами "/</a:t>
            </a:r>
            <a:r>
              <a:rPr lang="en-US" sz="2000" dirty="0"/>
              <a:t>products/phones" </a:t>
            </a:r>
            <a:r>
              <a:rPr lang="ru-RU" sz="2000" dirty="0"/>
              <a:t>и "/</a:t>
            </a:r>
            <a:r>
              <a:rPr lang="en-US" sz="2000" dirty="0"/>
              <a:t>products/tablets". </a:t>
            </a:r>
            <a:r>
              <a:rPr lang="ru-RU" sz="2000" dirty="0"/>
              <a:t>Запрос по основному маршруту "/</a:t>
            </a:r>
            <a:r>
              <a:rPr lang="en-US" sz="2000" dirty="0"/>
              <a:t>products" </a:t>
            </a:r>
            <a:r>
              <a:rPr lang="ru-RU" sz="2000" dirty="0"/>
              <a:t>будет обрабатываться только компонентом </a:t>
            </a:r>
            <a:r>
              <a:rPr lang="en-US" sz="2000" dirty="0"/>
              <a:t>Products. </a:t>
            </a:r>
            <a:r>
              <a:rPr lang="ru-RU" sz="2000" dirty="0"/>
              <a:t>Все остальные запросы, которые </a:t>
            </a:r>
            <a:r>
              <a:rPr lang="ru-RU" sz="2000" b="1" dirty="0"/>
              <a:t>не совпадают </a:t>
            </a:r>
            <a:r>
              <a:rPr lang="ru-RU" sz="2000" dirty="0"/>
              <a:t>с основным и </a:t>
            </a:r>
            <a:r>
              <a:rPr lang="ru-RU" sz="2000" dirty="0" err="1"/>
              <a:t>подмаршрутами</a:t>
            </a:r>
            <a:r>
              <a:rPr lang="ru-RU" sz="2000" dirty="0"/>
              <a:t>, например, "/</a:t>
            </a:r>
            <a:r>
              <a:rPr lang="en-US" sz="2000" dirty="0"/>
              <a:t>products/</a:t>
            </a:r>
            <a:r>
              <a:rPr lang="en-US" sz="2000" dirty="0" err="1"/>
              <a:t>abc</a:t>
            </a:r>
            <a:r>
              <a:rPr lang="en-US" sz="2000" dirty="0"/>
              <a:t>", </a:t>
            </a:r>
            <a:r>
              <a:rPr lang="ru-RU" sz="2000" b="1" dirty="0"/>
              <a:t>будет обрабатываться самым последним маршрутом</a:t>
            </a:r>
            <a:r>
              <a:rPr lang="ru-RU" sz="2000" dirty="0"/>
              <a:t>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x-none" sz="2000" dirty="0"/>
          </a:p>
        </p:txBody>
      </p:sp>
    </p:spTree>
    <p:extLst>
      <p:ext uri="{BB962C8B-B14F-4D97-AF65-F5344CB8AC3E}">
        <p14:creationId xmlns:p14="http://schemas.microsoft.com/office/powerpoint/2010/main" val="12014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87E5804-65D1-6B51-BD5E-56323E7F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1847629"/>
            <a:ext cx="9240540" cy="3162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02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4676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В </a:t>
            </a:r>
            <a:r>
              <a:rPr lang="ru-RU" dirty="0" err="1"/>
              <a:t>React</a:t>
            </a:r>
            <a:r>
              <a:rPr lang="ru-RU" dirty="0"/>
              <a:t> имеется своя система маршрутизации, которая позволяет сопоставлять запросы к приложению с определенными компонентами. Ключевым звеном в работе маршрутизации является модуль </a:t>
            </a:r>
            <a:r>
              <a:rPr lang="ru-RU" b="1" dirty="0" err="1"/>
              <a:t>react-router</a:t>
            </a:r>
            <a:r>
              <a:rPr lang="ru-RU" dirty="0"/>
              <a:t>, который содержит основной функционал по работе с маршрутизацией. Однако, если мы собираемся работать в браузере, то нам также надо использовать модуль </a:t>
            </a:r>
            <a:r>
              <a:rPr lang="ru-RU" b="1" dirty="0" err="1"/>
              <a:t>react-router-dom</a:t>
            </a:r>
            <a:r>
              <a:rPr lang="ru-RU" dirty="0"/>
              <a:t> и </a:t>
            </a:r>
            <a:r>
              <a:rPr lang="ru-RU" b="1" dirty="0" err="1"/>
              <a:t>history</a:t>
            </a:r>
            <a:r>
              <a:rPr lang="ru-RU" dirty="0"/>
              <a:t>.</a:t>
            </a:r>
          </a:p>
          <a:p>
            <a:pPr algn="just"/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ru-RU" dirty="0" err="1"/>
              <a:t>eact-router-dom</a:t>
            </a:r>
            <a:r>
              <a:rPr lang="en-US" dirty="0"/>
              <a:t> </a:t>
            </a:r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>
                <a:solidFill>
                  <a:srgbClr val="000000"/>
                </a:solidFill>
              </a:rPr>
              <a:t>п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акет, содержащий привязки для использования 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React</a:t>
            </a:r>
            <a:r>
              <a:rPr lang="ru-RU" dirty="0" err="1">
                <a:solidFill>
                  <a:srgbClr val="000000"/>
                </a:solidFill>
              </a:rPr>
              <a:t>-</a:t>
            </a:r>
            <a:r>
              <a:rPr lang="ru-RU" b="0" i="0" dirty="0" err="1">
                <a:solidFill>
                  <a:srgbClr val="000000"/>
                </a:solidFill>
                <a:effectLst/>
              </a:rPr>
              <a:t>Router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в веб-приложениях.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History - </a:t>
            </a:r>
            <a:r>
              <a:rPr lang="ru-RU" dirty="0">
                <a:solidFill>
                  <a:srgbClr val="000000"/>
                </a:solidFill>
              </a:rPr>
              <a:t>б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иблиотека истории, позволяющая легко управлять историей сеансов в любом месте, где выполняется JavaScript.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52967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5607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Определим в проекте файл index.html:</a:t>
            </a:r>
            <a:endParaRPr lang="x-none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TextBox1" r:id="rId2" imgW="8429760" imgH="3648240"/>
        </mc:Choice>
        <mc:Fallback>
          <p:control name="TextBox1" r:id="rId2" imgW="8429760" imgH="3648240">
            <p:pic>
              <p:nvPicPr>
                <p:cNvPr id="2" name="TextBox1">
                  <a:extLst>
                    <a:ext uri="{FF2B5EF4-FFF2-40B4-BE49-F238E27FC236}">
                      <a16:creationId xmlns:a16="http://schemas.microsoft.com/office/drawing/2014/main" xmlns="" id="{D68B0A30-E820-054D-ABC0-18A8F403FFC3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89021" y="1651231"/>
                  <a:ext cx="8425759" cy="364504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0272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905"/>
            <a:ext cx="9144000" cy="582375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Прежде всего для работы с маршрутами необходимо добавить ссылки на модули </a:t>
            </a:r>
            <a:r>
              <a:rPr lang="en-US" dirty="0"/>
              <a:t>react-router-</a:t>
            </a:r>
            <a:r>
              <a:rPr lang="en-US" dirty="0" err="1"/>
              <a:t>dom</a:t>
            </a:r>
            <a:r>
              <a:rPr lang="en-US" dirty="0"/>
              <a:t>, react-router </a:t>
            </a:r>
            <a:r>
              <a:rPr lang="ru-RU" dirty="0"/>
              <a:t>и </a:t>
            </a:r>
            <a:r>
              <a:rPr lang="en-US" dirty="0"/>
              <a:t>history:</a:t>
            </a:r>
            <a:endParaRPr lang="ru-RU" dirty="0"/>
          </a:p>
          <a:p>
            <a:pPr algn="l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="https://unpkg.com/history@5/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umd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/history.production.min.js"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crossorigin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&gt;&lt;/script&gt;</a:t>
            </a: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="https://unpkg.com/react-router@6.3.0/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umd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/react-router.production.min.js"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crossorigin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&gt;&lt;/script&gt;</a:t>
            </a: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="https://unpkg.com/react-router-dom@6.3.0/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umd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/react-router-dom.production.min.js"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crossorigin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&gt;&lt;/script&gt;</a:t>
            </a: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dirty="0"/>
              <a:t>В системе маршрутизации каждый маршрут сопоставляется с определенным компонентом, поэтому для примера были определены три однотипных компонента: </a:t>
            </a:r>
            <a:r>
              <a:rPr lang="en-US" dirty="0"/>
              <a:t>Main, About </a:t>
            </a:r>
            <a:r>
              <a:rPr lang="ru-RU" dirty="0"/>
              <a:t>и </a:t>
            </a:r>
            <a:r>
              <a:rPr lang="en-US" dirty="0" err="1"/>
              <a:t>NotFound</a:t>
            </a:r>
            <a:r>
              <a:rPr lang="en-US" dirty="0"/>
              <a:t>.</a:t>
            </a:r>
            <a:endParaRPr lang="ru-RU" dirty="0"/>
          </a:p>
          <a:p>
            <a:pPr algn="l"/>
            <a:r>
              <a:rPr lang="ru-RU" dirty="0"/>
              <a:t>В начале для работы с маршрутами также получаем ряд объектов, которые потребуются для определения маршрутов:</a:t>
            </a:r>
          </a:p>
          <a:p>
            <a:pPr algn="l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Router =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ReactRouterDOM.BrowserRouter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Route =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ReactRouterDOM.Route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Routes = 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ReactRouterDOM.Routes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5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4676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/>
              <a:t>Router</a:t>
            </a:r>
            <a:r>
              <a:rPr lang="ru-RU" dirty="0"/>
              <a:t> определяет набор маршрутов и, когда к приложению, приходит запрос, то </a:t>
            </a:r>
            <a:r>
              <a:rPr lang="ru-RU" dirty="0" err="1"/>
              <a:t>Router</a:t>
            </a:r>
            <a:r>
              <a:rPr lang="ru-RU" dirty="0"/>
              <a:t> выполняет сопоставление запроса с маршрутами. И если какой-то маршрут совпадает с URL запроса, то этот маршрут выбирается для обработки запроса.</a:t>
            </a:r>
          </a:p>
          <a:p>
            <a:pPr algn="just"/>
            <a:r>
              <a:rPr lang="ru-RU" dirty="0"/>
              <a:t>Также для выбора маршрута определен объект </a:t>
            </a:r>
            <a:r>
              <a:rPr lang="ru-RU" b="1" dirty="0" err="1"/>
              <a:t>Routes</a:t>
            </a:r>
            <a:r>
              <a:rPr lang="ru-RU" dirty="0"/>
              <a:t>. Он содержит набор маршрутов и позволяет выбрать первый попавшийся маршрут и его использовать для обработки.</a:t>
            </a:r>
          </a:p>
          <a:p>
            <a:pPr algn="just"/>
            <a:r>
              <a:rPr lang="ru-RU" dirty="0"/>
              <a:t>Каждый маршрут представляет объект </a:t>
            </a:r>
            <a:r>
              <a:rPr lang="ru-RU" b="1" dirty="0" err="1"/>
              <a:t>Route</a:t>
            </a:r>
            <a:r>
              <a:rPr lang="ru-RU" dirty="0"/>
              <a:t>. Он имеет ряд атрибутов. В частности, здесь для маршрута устанавливаются два атрибута: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err="1"/>
              <a:t>path</a:t>
            </a:r>
            <a:r>
              <a:rPr lang="ru-RU" dirty="0"/>
              <a:t>: шаблон адреса, с которым будет сопоставляться запрошенный адрес </a:t>
            </a:r>
            <a:r>
              <a:rPr lang="en-US" dirty="0"/>
              <a:t>URL.</a:t>
            </a:r>
            <a:endParaRPr lang="ru-RU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 err="1"/>
              <a:t>element</a:t>
            </a:r>
            <a:r>
              <a:rPr lang="ru-RU" dirty="0"/>
              <a:t> - тот компонент, который отвечает за обработку запроса по этому маршруту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6878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467688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/>
              <a:t>Первый маршрут выступает в качестве корневого. Он сопоставляется с адресом "/" и обрабатывается компонентом </a:t>
            </a:r>
            <a:r>
              <a:rPr lang="en-US" dirty="0"/>
              <a:t>Main: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&lt;Route path="/" element={&lt;Main /&gt;} /&gt;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/>
              <a:t>Второй маршрут будет сопоставляться с адресом "/</a:t>
            </a:r>
            <a:r>
              <a:rPr lang="en-US" dirty="0"/>
              <a:t>about", </a:t>
            </a:r>
            <a:r>
              <a:rPr lang="ru-RU" dirty="0"/>
              <a:t>а обрабатываться он будет компонентом </a:t>
            </a:r>
            <a:r>
              <a:rPr lang="en-US" dirty="0"/>
              <a:t>About: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&lt;Route path="/about" element={&lt;About /&gt;} /&gt;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dirty="0"/>
              <a:t>Особо следует выделить третий маршрут:</a:t>
            </a:r>
            <a:endParaRPr lang="en-US" dirty="0"/>
          </a:p>
          <a:p>
            <a:pPr algn="just"/>
            <a:r>
              <a:rPr lang="ru-RU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 path="*" element={&lt;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/&gt;} /&gt;</a:t>
            </a:r>
            <a:endParaRPr lang="ru-RU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000" lvl="1" algn="just"/>
            <a:r>
              <a:rPr lang="ru-RU" sz="2400" dirty="0">
                <a:cs typeface="Arial" panose="020B0604020202020204" pitchFamily="34" charset="0"/>
              </a:rPr>
              <a:t>Путь в виде звездочки - "*" указывает, что этот маршрут будет сопоставляться со всеми адресами URL, которые не соответствуют предыдущим маршрутам. И он будет обрабатываться компонентом </a:t>
            </a:r>
            <a:r>
              <a:rPr lang="ru-RU" sz="2400" dirty="0" err="1">
                <a:cs typeface="Arial" panose="020B0604020202020204" pitchFamily="34" charset="0"/>
              </a:rPr>
              <a:t>NotFound</a:t>
            </a:r>
            <a:r>
              <a:rPr lang="ru-RU" sz="2400" dirty="0">
                <a:cs typeface="Arial" panose="020B0604020202020204" pitchFamily="34" charset="0"/>
              </a:rPr>
              <a:t>. Таким образом мы можем задать обработку при обращении к несуществующим ресурсам в приложении.</a:t>
            </a:r>
            <a:endParaRPr lang="x-none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467688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После запуска сервера обратимся в браузере по адресу </a:t>
            </a:r>
            <a:r>
              <a:rPr lang="ru-RU" sz="2000" b="1" dirty="0"/>
              <a:t>http://localhost:3000</a:t>
            </a:r>
            <a:r>
              <a:rPr lang="ru-RU" sz="2000" dirty="0"/>
              <a:t>, и по умолчанию сработает маршрут "/", который обрабатывается компонентом </a:t>
            </a:r>
            <a:r>
              <a:rPr lang="ru-RU" sz="2000" dirty="0" err="1"/>
              <a:t>Main</a:t>
            </a:r>
            <a:r>
              <a:rPr lang="ru-RU" sz="2000" dirty="0"/>
              <a:t>: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Обратимся теперь по адресу </a:t>
            </a:r>
            <a:r>
              <a:rPr lang="ru-RU" sz="2000" b="1" dirty="0"/>
              <a:t>http://localhost:3000/about</a:t>
            </a:r>
            <a:r>
              <a:rPr lang="ru-RU" sz="2000" dirty="0"/>
              <a:t>:</a:t>
            </a:r>
          </a:p>
          <a:p>
            <a:pPr algn="just"/>
            <a:endParaRPr lang="x-none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C4FB2D06-239E-AAA8-C934-5303AEDA6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1" y="1861861"/>
            <a:ext cx="5944430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374DFCC6-2D0C-1811-92A3-D57AAD2D1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81" y="4258833"/>
            <a:ext cx="5982535" cy="196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022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467688"/>
          </a:xfrm>
        </p:spPr>
        <p:txBody>
          <a:bodyPr>
            <a:normAutofit/>
          </a:bodyPr>
          <a:lstStyle/>
          <a:p>
            <a:pPr algn="just"/>
            <a:r>
              <a:rPr lang="ru-RU" sz="2000" dirty="0"/>
              <a:t>Запросы по всем другим адресам, которые не соответствуют предыдущим маршрутам, будут обрабатываться компонентом </a:t>
            </a:r>
            <a:r>
              <a:rPr lang="ru-RU" sz="2000" dirty="0" err="1"/>
              <a:t>NotFound</a:t>
            </a:r>
            <a:r>
              <a:rPr lang="ru-RU" sz="2000" dirty="0"/>
              <a:t>.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x-none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0BC9C09-623E-7508-8B63-DCA54530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92" y="1866625"/>
            <a:ext cx="5944430" cy="1952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5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8C83509-99E7-91E2-886E-F0389FD3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5156"/>
            <a:ext cx="9144000" cy="4467688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 помощью атрибута </a:t>
            </a:r>
            <a:r>
              <a:rPr lang="ru-RU" b="1" dirty="0" err="1"/>
              <a:t>element</a:t>
            </a:r>
            <a:r>
              <a:rPr lang="ru-RU" dirty="0"/>
              <a:t> объекта </a:t>
            </a:r>
            <a:r>
              <a:rPr lang="ru-RU" dirty="0" err="1"/>
              <a:t>Route</a:t>
            </a:r>
            <a:r>
              <a:rPr lang="ru-RU" dirty="0"/>
              <a:t> также можно без применения классов динамически определить содержимое компонента, который будет обрабатывать маршрут:</a:t>
            </a:r>
            <a:endParaRPr lang="en-US" dirty="0"/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&lt;Router&gt;   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&lt;Routes&gt;        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&lt;Route path="/" element={&lt;Main /&gt;} /&gt;       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&lt;Route path="/about" element={&lt;h2&gt;About&lt;/h2&gt;} /&gt;  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		&lt;Route path="/contact" element={(&lt;h2&gt;Contacts&lt;/h2&gt;)} /&gt;        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&lt;Route path="*" element={&lt;</a:t>
            </a:r>
            <a:r>
              <a:rPr lang="en-US" sz="1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NotFound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/&gt;} /&gt;  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&lt;/Routes&gt;</a:t>
            </a:r>
          </a:p>
          <a:p>
            <a:pPr algn="just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&lt;/Router&gt;</a:t>
            </a:r>
            <a:endParaRPr lang="x-none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67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645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React-router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Cat Fat</dc:creator>
  <cp:lastModifiedBy>Teta</cp:lastModifiedBy>
  <cp:revision>27</cp:revision>
  <dcterms:created xsi:type="dcterms:W3CDTF">2023-02-01T17:16:22Z</dcterms:created>
  <dcterms:modified xsi:type="dcterms:W3CDTF">2023-02-10T11:33:08Z</dcterms:modified>
</cp:coreProperties>
</file>