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sldIdLst>
    <p:sldId id="256" r:id="rId2"/>
    <p:sldId id="265" r:id="rId3"/>
    <p:sldId id="261" r:id="rId4"/>
    <p:sldId id="260" r:id="rId5"/>
    <p:sldId id="258" r:id="rId6"/>
    <p:sldId id="259" r:id="rId7"/>
    <p:sldId id="266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4DB7E-B83D-40E3-AAF5-6966AA26C1D3}" type="datetimeFigureOut">
              <a:rPr lang="ru-RU" smtClean="0"/>
              <a:t>25.03.2023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1AEF1-E74F-4F64-916D-F3956BA72B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5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1AEF1-E74F-4F64-916D-F3956BA72B9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684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A3CFED-4A8C-4478-897E-213D8DA53D00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A2256F-EC72-4166-A12B-A022D6DD5413}" type="slidenum">
              <a:rPr lang="ru-RU" smtClean="0"/>
              <a:t>‹#›</a:t>
            </a:fld>
            <a:endParaRPr lang="ru-RU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329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FED-4A8C-4478-897E-213D8DA53D00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256F-EC72-4166-A12B-A022D6DD5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37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FED-4A8C-4478-897E-213D8DA53D00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256F-EC72-4166-A12B-A022D6DD5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07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FED-4A8C-4478-897E-213D8DA53D00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256F-EC72-4166-A12B-A022D6DD5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121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A3CFED-4A8C-4478-897E-213D8DA53D00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2256F-EC72-4166-A12B-A022D6DD541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3537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FED-4A8C-4478-897E-213D8DA53D00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256F-EC72-4166-A12B-A022D6DD5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51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FED-4A8C-4478-897E-213D8DA53D00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256F-EC72-4166-A12B-A022D6DD5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76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FED-4A8C-4478-897E-213D8DA53D00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256F-EC72-4166-A12B-A022D6DD5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30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3CFED-4A8C-4478-897E-213D8DA53D00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2256F-EC72-4166-A12B-A022D6DD54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339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A3CFED-4A8C-4478-897E-213D8DA53D00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2256F-EC72-4166-A12B-A022D6DD541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829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A3CFED-4A8C-4478-897E-213D8DA53D00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A2256F-EC72-4166-A12B-A022D6DD541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8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3A3CFED-4A8C-4478-897E-213D8DA53D00}" type="datetimeFigureOut">
              <a:rPr lang="ru-RU" smtClean="0"/>
              <a:t>24.03.2023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3A2256F-EC72-4166-A12B-A022D6DD5413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5963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34584" y="3291311"/>
            <a:ext cx="7119144" cy="2134322"/>
          </a:xfrm>
        </p:spPr>
        <p:txBody>
          <a:bodyPr/>
          <a:lstStyle/>
          <a:p>
            <a:r>
              <a:rPr lang="ru-RU" dirty="0" smtClean="0"/>
              <a:t>История Создания белорусского флага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22055" y="5338039"/>
            <a:ext cx="6831673" cy="108623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293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Государственный флаг и герб Беларуси – символика и история | Статьи от  «Премиум Флаг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4" y="367233"/>
            <a:ext cx="9081023" cy="514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2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upload.wikimedia.org/wikipedia/commons/thumb/8/80/%C5%9Aciah_%C5%9Aviatoha_Juryja._%D0%A1%D1%8C%D1%86%D1%8F%D0%B3_%D0%A1%D1%8C%D0%B2%D1%8F%D1%82%D0%BE%D0%B3%D0%B0_%D0%AE%D1%80%D1%8B%D1%8F.svg/1200px-%C5%9Aciah_%C5%9Aviatoha_Juryja._%D0%A1%D1%8C%D1%86%D1%8F%D0%B3_%D0%A1%D1%8C%D0%B2%D1%8F%D1%82%D0%BE%D0%B3%D0%B0_%D0%AE%D1%80%D1%8B%D1%8F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6" y="289367"/>
            <a:ext cx="1143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90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talin-line.by/images/News2022/istoriya-belorusskogo-flaga/a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4" y="0"/>
            <a:ext cx="9572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ndefine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54" y="4649946"/>
            <a:ext cx="4262196" cy="220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975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04766" y="4450135"/>
            <a:ext cx="3820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/>
              <a:t>Флаг БССР (1951—1991</a:t>
            </a:r>
            <a:r>
              <a:rPr lang="ru-RU" sz="2400" dirty="0"/>
              <a:t> гг.)</a:t>
            </a:r>
            <a:endParaRPr lang="ru-RU" sz="2400" dirty="0"/>
          </a:p>
        </p:txBody>
      </p:sp>
      <p:pic>
        <p:nvPicPr>
          <p:cNvPr id="2052" name="Picture 4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77" y="791133"/>
            <a:ext cx="7029297" cy="351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флаги БСС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070" y="791133"/>
            <a:ext cx="3166359" cy="457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437944" y="5366365"/>
            <a:ext cx="576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Николай Иванович Гусев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63483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lag of Belarus (1918, 1991–1995)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96" y="1366910"/>
            <a:ext cx="5889199" cy="294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6596" y="4389463"/>
            <a:ext cx="5301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Официальный флаг </a:t>
            </a:r>
            <a:r>
              <a:rPr lang="ru-RU" sz="2400" dirty="0" smtClean="0"/>
              <a:t>БНР (1918—1919</a:t>
            </a:r>
            <a:r>
              <a:rPr lang="ru-RU" sz="2400" dirty="0"/>
              <a:t> гг.) и </a:t>
            </a:r>
            <a:r>
              <a:rPr lang="ru-RU" sz="2400" dirty="0" smtClean="0"/>
              <a:t>Беларуси </a:t>
            </a:r>
            <a:r>
              <a:rPr lang="ru-RU" sz="2400" dirty="0"/>
              <a:t>(1991—1995 гг.)</a:t>
            </a:r>
            <a:endParaRPr lang="ru-RU" sz="2400" dirty="0"/>
          </a:p>
        </p:txBody>
      </p:sp>
      <p:pic>
        <p:nvPicPr>
          <p:cNvPr id="3080" name="Picture 8" descr="Дуж-Душевский, Клавдий Степанович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572" y="457960"/>
            <a:ext cx="32004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876572" y="5220460"/>
            <a:ext cx="3501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Клавдий Степанович </a:t>
            </a:r>
            <a:r>
              <a:rPr lang="ru-RU" sz="2400" dirty="0" err="1"/>
              <a:t>Дуж-Душевский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8803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94" y="716560"/>
            <a:ext cx="8510458" cy="426055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08894" y="5131008"/>
            <a:ext cx="8736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Проект флага, предложенный Александром Лукашенко 21 марта 1995 г.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001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76" y="1517249"/>
            <a:ext cx="6086351" cy="30431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105" y="556067"/>
            <a:ext cx="3601659" cy="496554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753105" y="5651868"/>
            <a:ext cx="2952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Матрёной </a:t>
            </a:r>
            <a:r>
              <a:rPr lang="ru-RU" sz="2400" dirty="0" err="1"/>
              <a:t>Маркевич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52328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Национальный орнамент Белоруссии – это неизменный белый фон с красными изображениями на нем. Считается, что только у этой национальности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81" y="0"/>
            <a:ext cx="975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40834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707</TotalTime>
  <Words>30</Words>
  <Application>Microsoft Office PowerPoint</Application>
  <PresentationFormat>Широкоэкранный</PresentationFormat>
  <Paragraphs>8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Book</vt:lpstr>
      <vt:lpstr>Crop</vt:lpstr>
      <vt:lpstr>История Создания белорусского флага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История белорусского флага</dc:title>
  <dc:creator>Леново</dc:creator>
  <cp:lastModifiedBy>Леново</cp:lastModifiedBy>
  <cp:revision>13</cp:revision>
  <dcterms:created xsi:type="dcterms:W3CDTF">2023-03-24T20:23:21Z</dcterms:created>
  <dcterms:modified xsi:type="dcterms:W3CDTF">2023-03-25T08:10:33Z</dcterms:modified>
</cp:coreProperties>
</file>