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.jpg" ContentType="image/jpeg"/>
  <Override PartName="/ppt/media/image4.jpg" ContentType="image/jpeg"/>
  <Override PartName="/ppt/media/image5.jpg" ContentType="image/jpeg"/>
  <Override PartName="/ppt/media/image6.jpg" ContentType="image/jpeg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ppt/media/image16.jpg" ContentType="image/jpeg"/>
  <Override PartName="/ppt/media/image17.jpg" ContentType="image/jpeg"/>
  <Override PartName="/ppt/media/image1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6" r:id="rId6"/>
    <p:sldId id="267" r:id="rId7"/>
    <p:sldId id="269" r:id="rId8"/>
    <p:sldId id="270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DBC2423-0665-4371-8181-6ACC0206B701}">
          <p14:sldIdLst>
            <p14:sldId id="256"/>
            <p14:sldId id="266"/>
            <p14:sldId id="267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1" autoAdjust="0"/>
  </p:normalViewPr>
  <p:slideViewPr>
    <p:cSldViewPr snapToGrid="0" showGuides="1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F097377B-7A80-4695-9311-7480A96BA5C2}" type="datetime1">
              <a:rPr lang="ru-RU" smtClean="0"/>
              <a:pPr algn="r" rtl="0"/>
              <a:t>23.12.2022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FAA1E4E1-DF6A-45D0-AB14-6A9A0B144578}" type="datetime1">
              <a:rPr lang="ru-RU" smtClean="0"/>
              <a:pPr/>
              <a:t>23.12.2022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0A3C37BE-C303-496D-B5CD-85F2937540F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C522B8D-815E-429C-9EC2-505CEC215084}" type="datetime1">
              <a:rPr lang="ru-RU" smtClean="0"/>
              <a:pPr/>
              <a:t>23.12.2022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11" name="Рисунок 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0E4BC3-C763-48AA-8280-ACE59646066A}" type="datetime1">
              <a:rPr lang="ru-RU" smtClean="0"/>
              <a:pPr/>
              <a:t>23.12.2022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D72474-459C-42C4-A0ED-A9AD89867D22}" type="datetime1">
              <a:rPr lang="ru-RU" smtClean="0"/>
              <a:pPr/>
              <a:t>23.12.2022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dirty="0"/>
              <a:t>09.10.2016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 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08D2BC5-0E5D-4645-A815-DFCA1A04B5A6}" type="datetime1">
              <a:rPr lang="ru-RU" smtClean="0"/>
              <a:pPr/>
              <a:t>23.12.2022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Группа 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Прямоугольник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ru-RU" smtClean="0"/>
              <a:t>Образец подзаголовка</a:t>
            </a:r>
            <a:endParaRPr lang="ru-RU" dirty="0"/>
          </a:p>
        </p:txBody>
      </p:sp>
      <p:pic>
        <p:nvPicPr>
          <p:cNvPr id="10" name="Рисунок 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Рисунок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9" name="Пояснительный текст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ru-RU" sz="1100" b="1" i="1" dirty="0">
                <a:latin typeface="Arial" pitchFamily="34" charset="0"/>
                <a:cs typeface="Arial" pitchFamily="34" charset="0"/>
              </a:rPr>
              <a:t>ПРИМЕЧАНИЕ</a:t>
            </a:r>
            <a:endParaRPr lang="ru-RU" sz="1200" b="1" i="1" dirty="0">
              <a:latin typeface="Arial" pitchFamily="34" charset="0"/>
              <a:cs typeface="Arial" pitchFamily="34" charset="0"/>
            </a:endParaRPr>
          </a:p>
          <a:p>
            <a:pPr rtl="0"/>
            <a:r>
              <a:rPr lang="ru-RU" sz="1200" i="1" dirty="0">
                <a:latin typeface="Arial" pitchFamily="34" charset="0"/>
                <a:cs typeface="Arial" pitchFamily="34" charset="0"/>
              </a:rPr>
              <a:t>Чтобы изменить изображение на этом слайде, выберите рисунок и удалите его. Затем нажмите значок "Рисунки" в заполнителе, чтобы вставить изображение.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 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Группа 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Прямая соединительная линия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Прямоугольник 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grpSp>
          <p:nvGrpSpPr>
            <p:cNvPr id="11" name="Группа 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Прямая соединительная линия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F3049B1-F681-4AF5-B948-A3B940E9215A}" type="datetime1">
              <a:rPr lang="ru-RU" smtClean="0"/>
              <a:pPr/>
              <a:t>23.12.2022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7" name="Рисунок 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9071334-89C1-48F8-8089-E3D6AA3BB79C}" type="datetime1">
              <a:rPr lang="ru-RU" smtClean="0"/>
              <a:pPr/>
              <a:t>23.12.2022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DCDF3F-3D72-4F56-93A1-9DDD55AB6452}" type="datetime1">
              <a:rPr lang="ru-RU" smtClean="0"/>
              <a:pPr/>
              <a:t>23.12.2022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5C11A32-C44A-4E32-8FFB-D057369B4F61}" type="datetime1">
              <a:rPr lang="ru-RU" smtClean="0"/>
              <a:pPr/>
              <a:t>23.12.2022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E5ECC2E-6DAB-4717-9C53-38589639C202}" type="datetime1">
              <a:rPr lang="ru-RU" smtClean="0"/>
              <a:pPr/>
              <a:t>23.12.2022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DC0002A-E6EF-4378-B5A3-22E20EA855B1}" type="datetime1">
              <a:rPr lang="ru-RU" smtClean="0"/>
              <a:pPr/>
              <a:t>23.12.2022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  <a:p>
            <a:pPr lvl="5" rtl="0"/>
            <a:r>
              <a:rPr lang="ru-RU" dirty="0"/>
              <a:t>Шестой уровень</a:t>
            </a:r>
          </a:p>
          <a:p>
            <a:pPr lvl="6" rtl="0"/>
            <a:r>
              <a:rPr lang="ru-RU" dirty="0"/>
              <a:t>Седьмой уровень</a:t>
            </a:r>
          </a:p>
          <a:p>
            <a:pPr lvl="7" rtl="0"/>
            <a:r>
              <a:rPr lang="ru-RU" dirty="0"/>
              <a:t>Восьмой уровень</a:t>
            </a:r>
          </a:p>
          <a:p>
            <a:pPr lvl="8" rtl="0"/>
            <a:r>
              <a:rPr lang="ru-RU" dirty="0"/>
              <a:t>Девятый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A42E0B6C-3F58-4527-A133-F91FB65EBC2F}" type="datetime1">
              <a:rPr lang="ru-RU" smtClean="0"/>
              <a:pPr/>
              <a:t>23.12.2022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Прямая соединительная линия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1104901" y="2292094"/>
            <a:ext cx="5080240" cy="2219691"/>
          </a:xfrm>
        </p:spPr>
        <p:txBody>
          <a:bodyPr rtlCol="0" anchor="ctr"/>
          <a:lstStyle/>
          <a:p>
            <a:r>
              <a:rPr lang="en-US" b="1" dirty="0"/>
              <a:t>Stephen William Hawking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dirty="0"/>
              <a:t>Scientist-physicist</a:t>
            </a:r>
            <a:endParaRPr lang="ru-RU" dirty="0"/>
          </a:p>
        </p:txBody>
      </p:sp>
      <p:pic>
        <p:nvPicPr>
          <p:cNvPr id="3" name="Рисунок 2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5" b="60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Homeland then and now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2050240" y="5529533"/>
            <a:ext cx="2130725" cy="664234"/>
          </a:xfrm>
        </p:spPr>
        <p:txBody>
          <a:bodyPr rtlCol="0"/>
          <a:lstStyle/>
          <a:p>
            <a:r>
              <a:rPr lang="en-US" i="1" dirty="0"/>
              <a:t>Oxford, 20th century</a:t>
            </a:r>
            <a:endParaRPr lang="ru-RU" i="1" dirty="0"/>
          </a:p>
        </p:txBody>
      </p:sp>
      <p:pic>
        <p:nvPicPr>
          <p:cNvPr id="8" name="Рисунок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7" b="5497"/>
          <a:stretch>
            <a:fillRect/>
          </a:stretch>
        </p:blipFill>
        <p:spPr>
          <a:xfrm>
            <a:off x="1009291" y="1604513"/>
            <a:ext cx="4761782" cy="36852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479" y="1604513"/>
            <a:ext cx="5193739" cy="3683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/>
          <p:cNvSpPr txBox="1"/>
          <p:nvPr/>
        </p:nvSpPr>
        <p:spPr>
          <a:xfrm>
            <a:off x="7285326" y="5534676"/>
            <a:ext cx="256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Oxford, </a:t>
            </a:r>
            <a:r>
              <a:rPr lang="en-US" i="1" dirty="0" smtClean="0"/>
              <a:t>21th </a:t>
            </a:r>
            <a:r>
              <a:rPr lang="en-US" i="1" dirty="0"/>
              <a:t>century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University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4460895" y="5687955"/>
            <a:ext cx="3268692" cy="612476"/>
          </a:xfrm>
        </p:spPr>
        <p:txBody>
          <a:bodyPr rtlCol="0">
            <a:noAutofit/>
          </a:bodyPr>
          <a:lstStyle/>
          <a:p>
            <a:r>
              <a:rPr lang="en-US" sz="3200" dirty="0"/>
              <a:t>Oxford University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054749"/>
            <a:ext cx="4893641" cy="33640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941" y="2054749"/>
            <a:ext cx="4893641" cy="33640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5759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39" y="1518251"/>
            <a:ext cx="5572444" cy="41665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964" y="1518251"/>
            <a:ext cx="5572444" cy="41665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3788880" y="474453"/>
            <a:ext cx="4102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Cambridge University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5813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Black hole theory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4460895" y="5687955"/>
            <a:ext cx="3268692" cy="612476"/>
          </a:xfrm>
        </p:spPr>
        <p:txBody>
          <a:bodyPr rtlCol="0">
            <a:noAutofit/>
          </a:bodyPr>
          <a:lstStyle/>
          <a:p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45" y="1790162"/>
            <a:ext cx="5006197" cy="38955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942" y="1792424"/>
            <a:ext cx="4999640" cy="38932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08011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Merits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4398493" y="5756967"/>
            <a:ext cx="3393496" cy="612476"/>
          </a:xfrm>
        </p:spPr>
        <p:txBody>
          <a:bodyPr rtlCol="0">
            <a:noAutofit/>
          </a:bodyPr>
          <a:lstStyle/>
          <a:p>
            <a:r>
              <a:rPr lang="en-US" i="1" dirty="0" smtClean="0"/>
              <a:t>The </a:t>
            </a:r>
            <a:r>
              <a:rPr lang="en-US" i="1" dirty="0"/>
              <a:t>Pius XI Gold Medal</a:t>
            </a:r>
            <a:endParaRPr lang="ru-RU" sz="3200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38" y="1433903"/>
            <a:ext cx="4105454" cy="40623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4633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Creation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4398493" y="5756967"/>
            <a:ext cx="3393496" cy="612476"/>
          </a:xfrm>
        </p:spPr>
        <p:txBody>
          <a:bodyPr rtlCol="0">
            <a:noAutofit/>
          </a:bodyPr>
          <a:lstStyle/>
          <a:p>
            <a:endParaRPr lang="ru-RU" sz="3200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535" y="1742535"/>
            <a:ext cx="3151797" cy="410165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44" y="1742535"/>
            <a:ext cx="2734435" cy="410165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447" y="1742535"/>
            <a:ext cx="2757914" cy="401443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700425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Albert Einstein's theory of relativity and the Big Bang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4398493" y="5756967"/>
            <a:ext cx="3393496" cy="612476"/>
          </a:xfrm>
        </p:spPr>
        <p:txBody>
          <a:bodyPr rtlCol="0">
            <a:noAutofit/>
          </a:bodyPr>
          <a:lstStyle/>
          <a:p>
            <a:endParaRPr lang="ru-RU" sz="3200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801843"/>
            <a:ext cx="5724542" cy="42107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530" y="1801843"/>
            <a:ext cx="4132052" cy="42107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6139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Old age and youth</a:t>
            </a:r>
            <a:endParaRPr lang="ru-RU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4398493" y="5756967"/>
            <a:ext cx="3393496" cy="612476"/>
          </a:xfrm>
        </p:spPr>
        <p:txBody>
          <a:bodyPr rtlCol="0">
            <a:noAutofit/>
          </a:bodyPr>
          <a:lstStyle/>
          <a:p>
            <a:endParaRPr lang="ru-RU" sz="3200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741885"/>
            <a:ext cx="5335437" cy="40150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551" y="1785667"/>
            <a:ext cx="3917032" cy="3971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3386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Научная литература 16 х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62_TF03431380" id="{C5372053-071F-4A30-B713-CAC0FBBF8602}" vid="{47BF81C2-3D26-44B6-92D3-BB3940A76306}"/>
    </a:ext>
  </a:extLst>
</a:theme>
</file>

<file path=ppt/theme/theme2.xml><?xml version="1.0" encoding="utf-8"?>
<a:theme xmlns:a="http://schemas.openxmlformats.org/drawingml/2006/main" name="Тема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Учебная презентация, макет с лентами и полосками (широкоэкранный формат)</Template>
  <TotalTime>0</TotalTime>
  <Words>44</Words>
  <Application>Microsoft Office PowerPoint</Application>
  <PresentationFormat>Широкоэкранный</PresentationFormat>
  <Paragraphs>14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Euphemia</vt:lpstr>
      <vt:lpstr>Plantagenet Cherokee</vt:lpstr>
      <vt:lpstr>Wingdings</vt:lpstr>
      <vt:lpstr>Научная литература 16 х 9</vt:lpstr>
      <vt:lpstr>Stephen William Hawking</vt:lpstr>
      <vt:lpstr>Homeland then and now</vt:lpstr>
      <vt:lpstr>University</vt:lpstr>
      <vt:lpstr>Презентация PowerPoint</vt:lpstr>
      <vt:lpstr>Black hole theory</vt:lpstr>
      <vt:lpstr>Merits</vt:lpstr>
      <vt:lpstr>Creation</vt:lpstr>
      <vt:lpstr>Albert Einstein's theory of relativity and the Big Bang</vt:lpstr>
      <vt:lpstr>Old age and youth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2022-12-21T11:08:21Z</dcterms:created>
  <dcterms:modified xsi:type="dcterms:W3CDTF">2022-12-22T23:42:04Z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