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4" autoAdjust="0"/>
  </p:normalViewPr>
  <p:slideViewPr>
    <p:cSldViewPr>
      <p:cViewPr varScale="1">
        <p:scale>
          <a:sx n="119" d="100"/>
          <a:sy n="119" d="100"/>
        </p:scale>
        <p:origin x="480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58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73414-1530-4578-9D51-AC76151F4E4F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ABFB-6B72-484B-B95A-8A92FAE6CD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3ABFB-6B72-484B-B95A-8A92FAE6CDD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9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2502278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371600" y="3507854"/>
            <a:ext cx="6400800" cy="115212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4000" dirty="0" smtClean="0">
                <a:solidFill>
                  <a:schemeClr val="tx1"/>
                </a:solidFill>
              </a:rPr>
              <a:t>Латинские символы и </a:t>
            </a:r>
            <a:r>
              <a:rPr lang="ru-RU" sz="4000" dirty="0" smtClean="0">
                <a:solidFill>
                  <a:schemeClr val="tx1"/>
                </a:solidFill>
              </a:rPr>
              <a:t>цифры</a:t>
            </a:r>
            <a:endParaRPr lang="ru-RU" sz="3600" dirty="0" smtClean="0">
              <a:solidFill>
                <a:schemeClr val="tx1"/>
              </a:solidFill>
            </a:endParaRPr>
          </a:p>
          <a:p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Латинские символы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57200" y="1063229"/>
            <a:ext cx="4040188" cy="3956793"/>
          </a:xfrm>
        </p:spPr>
        <p:txBody>
          <a:bodyPr>
            <a:noAutofit/>
          </a:bodyPr>
          <a:lstStyle/>
          <a:p>
            <a:r>
              <a:rPr lang="en-US" sz="3200" dirty="0" smtClean="0"/>
              <a:t>e – [</a:t>
            </a:r>
            <a:r>
              <a:rPr lang="ru-RU" sz="3200" dirty="0" err="1" smtClean="0">
                <a:solidFill>
                  <a:schemeClr val="bg1">
                    <a:lumMod val="75000"/>
                  </a:schemeClr>
                </a:solidFill>
              </a:rPr>
              <a:t>й</a:t>
            </a:r>
            <a:r>
              <a:rPr lang="ru-RU" sz="3200" dirty="0" err="1" smtClean="0"/>
              <a:t>э</a:t>
            </a:r>
            <a:r>
              <a:rPr lang="en-US" sz="3200" dirty="0" smtClean="0"/>
              <a:t>]</a:t>
            </a:r>
            <a:endParaRPr lang="ru-RU" sz="3200" dirty="0" smtClean="0"/>
          </a:p>
          <a:p>
            <a:r>
              <a:rPr lang="en-US" sz="3200" dirty="0" smtClean="0"/>
              <a:t>t – [</a:t>
            </a:r>
            <a:r>
              <a:rPr lang="ru-RU" sz="3200" dirty="0" smtClean="0"/>
              <a:t>т</a:t>
            </a: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э</a:t>
            </a:r>
            <a:r>
              <a:rPr lang="en-US" sz="3200" dirty="0" smtClean="0"/>
              <a:t>]</a:t>
            </a:r>
            <a:endParaRPr lang="ru-RU" sz="3200" dirty="0" smtClean="0"/>
          </a:p>
          <a:p>
            <a:r>
              <a:rPr lang="en-US" sz="3200" dirty="0" smtClean="0"/>
              <a:t>c – [</a:t>
            </a:r>
            <a:r>
              <a:rPr lang="ru-RU" sz="3200" dirty="0" err="1" smtClean="0"/>
              <a:t>ц</a:t>
            </a:r>
            <a:r>
              <a:rPr lang="ru-RU" sz="3200" dirty="0" err="1" smtClean="0">
                <a:solidFill>
                  <a:schemeClr val="bg1">
                    <a:lumMod val="75000"/>
                  </a:schemeClr>
                </a:solidFill>
              </a:rPr>
              <a:t>э</a:t>
            </a:r>
            <a:r>
              <a:rPr lang="en-US" sz="3200" dirty="0" smtClean="0"/>
              <a:t>]</a:t>
            </a:r>
            <a:endParaRPr lang="ru-RU" sz="3200" dirty="0" smtClean="0"/>
          </a:p>
          <a:p>
            <a:r>
              <a:rPr lang="en-US" sz="3200" dirty="0" err="1" smtClean="0"/>
              <a:t>etc</a:t>
            </a:r>
            <a:r>
              <a:rPr lang="en-US" sz="3200" dirty="0" smtClean="0"/>
              <a:t> – [</a:t>
            </a:r>
            <a:r>
              <a:rPr lang="ru-RU" sz="3200" dirty="0" err="1" smtClean="0"/>
              <a:t>йэ</a:t>
            </a:r>
            <a:r>
              <a:rPr lang="ru-RU" sz="3200" dirty="0" smtClean="0"/>
              <a:t> тэ </a:t>
            </a:r>
            <a:r>
              <a:rPr lang="ru-RU" sz="3200" dirty="0" err="1" smtClean="0"/>
              <a:t>цэ</a:t>
            </a:r>
            <a:r>
              <a:rPr lang="en-US" sz="3200" dirty="0" smtClean="0"/>
              <a:t>]</a:t>
            </a:r>
          </a:p>
          <a:p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063229"/>
            <a:ext cx="4041775" cy="3956793"/>
          </a:xfrm>
        </p:spPr>
        <p:txBody>
          <a:bodyPr>
            <a:noAutofit/>
          </a:bodyPr>
          <a:lstStyle/>
          <a:p>
            <a:r>
              <a:rPr lang="en-US" sz="3200" dirty="0"/>
              <a:t>s – [</a:t>
            </a:r>
            <a:r>
              <a:rPr lang="ru-RU" sz="3200" dirty="0">
                <a:solidFill>
                  <a:schemeClr val="bg1">
                    <a:lumMod val="75000"/>
                  </a:schemeClr>
                </a:solidFill>
              </a:rPr>
              <a:t>э</a:t>
            </a:r>
            <a:r>
              <a:rPr lang="ru-RU" sz="3200" dirty="0"/>
              <a:t>с</a:t>
            </a:r>
            <a:r>
              <a:rPr lang="en-US" sz="3200" dirty="0"/>
              <a:t>]</a:t>
            </a:r>
            <a:endParaRPr lang="ru-RU" sz="3200" dirty="0"/>
          </a:p>
          <a:p>
            <a:r>
              <a:rPr lang="en-US" sz="3200" dirty="0" err="1"/>
              <a:t>ss</a:t>
            </a:r>
            <a:r>
              <a:rPr lang="en-US" sz="3200" dirty="0"/>
              <a:t> - [</a:t>
            </a:r>
            <a:r>
              <a:rPr lang="ru-RU" sz="3200" dirty="0">
                <a:solidFill>
                  <a:schemeClr val="bg1">
                    <a:lumMod val="75000"/>
                  </a:schemeClr>
                </a:solidFill>
              </a:rPr>
              <a:t>э</a:t>
            </a:r>
            <a:r>
              <a:rPr lang="ru-RU" sz="3200" dirty="0"/>
              <a:t>с</a:t>
            </a:r>
            <a:r>
              <a:rPr lang="en-US" sz="3200" dirty="0"/>
              <a:t>]</a:t>
            </a:r>
            <a:endParaRPr lang="ru-RU" sz="3200" dirty="0"/>
          </a:p>
          <a:p>
            <a:r>
              <a:rPr lang="en-US" sz="3200" dirty="0" smtClean="0"/>
              <a:t>v </a:t>
            </a:r>
            <a:r>
              <a:rPr lang="en-US" sz="3200" dirty="0"/>
              <a:t>– </a:t>
            </a:r>
            <a:r>
              <a:rPr lang="en-US" sz="3200" dirty="0" smtClean="0"/>
              <a:t>[</a:t>
            </a:r>
            <a:r>
              <a:rPr lang="ru-RU" sz="3200" dirty="0" smtClean="0"/>
              <a:t>в</a:t>
            </a: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э</a:t>
            </a:r>
            <a:r>
              <a:rPr lang="en-US" sz="3200" dirty="0" smtClean="0"/>
              <a:t>]</a:t>
            </a:r>
            <a:endParaRPr lang="ru-RU" sz="3200" dirty="0"/>
          </a:p>
          <a:p>
            <a:r>
              <a:rPr lang="en-US" sz="3200" dirty="0" smtClean="0"/>
              <a:t>w </a:t>
            </a:r>
            <a:r>
              <a:rPr lang="en-US" sz="3200" dirty="0"/>
              <a:t>– </a:t>
            </a:r>
            <a:r>
              <a:rPr lang="en-US" sz="3200" dirty="0" smtClean="0"/>
              <a:t>[</a:t>
            </a:r>
            <a:r>
              <a:rPr lang="ru-RU" sz="3200" dirty="0" smtClean="0"/>
              <a:t>в</a:t>
            </a: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э</a:t>
            </a:r>
            <a:r>
              <a:rPr lang="en-US" sz="3200" dirty="0" smtClean="0"/>
              <a:t>]</a:t>
            </a:r>
            <a:endParaRPr lang="ru-RU" sz="3200" dirty="0"/>
          </a:p>
          <a:p>
            <a:r>
              <a:rPr lang="en-US" sz="3200" dirty="0" err="1" smtClean="0"/>
              <a:t>wordpress</a:t>
            </a:r>
            <a:r>
              <a:rPr lang="en-US" sz="3200" dirty="0" smtClean="0"/>
              <a:t> – [</a:t>
            </a:r>
            <a:r>
              <a:rPr lang="ru-RU" sz="3200" dirty="0" err="1" smtClean="0"/>
              <a:t>водрпрес</a:t>
            </a:r>
            <a:r>
              <a:rPr lang="en-US" sz="3200" dirty="0" smtClean="0"/>
              <a:t>]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43368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Латинские символы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57200" y="1063229"/>
            <a:ext cx="4040188" cy="3956793"/>
          </a:xfrm>
        </p:spPr>
        <p:txBody>
          <a:bodyPr>
            <a:noAutofit/>
          </a:bodyPr>
          <a:lstStyle/>
          <a:p>
            <a:r>
              <a:rPr lang="en-US" sz="3200" dirty="0"/>
              <a:t>m – [</a:t>
            </a:r>
            <a:r>
              <a:rPr lang="ru-RU" sz="3200" dirty="0">
                <a:solidFill>
                  <a:schemeClr val="bg1">
                    <a:lumMod val="75000"/>
                  </a:schemeClr>
                </a:solidFill>
              </a:rPr>
              <a:t>э</a:t>
            </a:r>
            <a:r>
              <a:rPr lang="ru-RU" sz="3200" dirty="0"/>
              <a:t>м</a:t>
            </a:r>
            <a:r>
              <a:rPr lang="en-US" sz="3200" dirty="0"/>
              <a:t>]</a:t>
            </a:r>
            <a:endParaRPr lang="ru-RU" sz="3200" dirty="0"/>
          </a:p>
          <a:p>
            <a:r>
              <a:rPr lang="en-US" sz="3200" dirty="0" smtClean="0"/>
              <a:t>y – [</a:t>
            </a:r>
            <a:r>
              <a:rPr lang="ru-RU" sz="3200" dirty="0" err="1" smtClean="0">
                <a:solidFill>
                  <a:schemeClr val="bg1">
                    <a:lumMod val="75000"/>
                  </a:schemeClr>
                </a:solidFill>
              </a:rPr>
              <a:t>ў</a:t>
            </a:r>
            <a:r>
              <a:rPr lang="ru-RU" sz="3200" dirty="0" err="1" smtClean="0"/>
              <a:t>ай</a:t>
            </a:r>
            <a:r>
              <a:rPr lang="en-US" sz="3200" dirty="0" smtClean="0"/>
              <a:t>]</a:t>
            </a:r>
            <a:endParaRPr lang="be-BY" sz="3200" dirty="0" smtClean="0"/>
          </a:p>
          <a:p>
            <a:r>
              <a:rPr lang="en-US" sz="3200" dirty="0" smtClean="0"/>
              <a:t>my – [</a:t>
            </a:r>
            <a:r>
              <a:rPr lang="ru-RU" sz="3200" dirty="0" smtClean="0"/>
              <a:t>май</a:t>
            </a:r>
            <a:r>
              <a:rPr lang="en-US" sz="3200" dirty="0" smtClean="0"/>
              <a:t>]</a:t>
            </a:r>
            <a:endParaRPr lang="ru-RU" sz="3200" dirty="0" smtClean="0"/>
          </a:p>
          <a:p>
            <a:r>
              <a:rPr lang="en-US" sz="3200" dirty="0" smtClean="0"/>
              <a:t>MySQL - </a:t>
            </a:r>
            <a:r>
              <a:rPr lang="en-US" sz="3200" dirty="0"/>
              <a:t>[</a:t>
            </a:r>
            <a:r>
              <a:rPr lang="ru-RU" sz="3200" dirty="0" smtClean="0"/>
              <a:t>май</a:t>
            </a:r>
            <a:r>
              <a:rPr lang="en-US" sz="3200" dirty="0" smtClean="0"/>
              <a:t> </a:t>
            </a:r>
            <a:r>
              <a:rPr lang="ru-RU" sz="3200" dirty="0" smtClean="0"/>
              <a:t>эс </a:t>
            </a:r>
            <a:r>
              <a:rPr lang="ru-RU" sz="3200" dirty="0" err="1" smtClean="0"/>
              <a:t>кйу</a:t>
            </a:r>
            <a:r>
              <a:rPr lang="ru-RU" sz="3200" dirty="0" smtClean="0"/>
              <a:t> эл</a:t>
            </a:r>
            <a:r>
              <a:rPr lang="en-US" sz="3200" dirty="0" smtClean="0"/>
              <a:t>]</a:t>
            </a:r>
            <a:endParaRPr lang="ru-RU" sz="3200" dirty="0"/>
          </a:p>
          <a:p>
            <a:endParaRPr lang="en-US" sz="3200" dirty="0" smtClean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063229"/>
            <a:ext cx="4041775" cy="3956793"/>
          </a:xfrm>
        </p:spPr>
        <p:txBody>
          <a:bodyPr>
            <a:noAutofit/>
          </a:bodyPr>
          <a:lstStyle/>
          <a:p>
            <a:r>
              <a:rPr lang="ru-RU" sz="3200" dirty="0" smtClean="0"/>
              <a:t>р – </a:t>
            </a:r>
            <a:r>
              <a:rPr lang="en-US" sz="3200" dirty="0" smtClean="0"/>
              <a:t>[</a:t>
            </a:r>
            <a:r>
              <a:rPr lang="ru-RU" sz="3200" dirty="0" smtClean="0"/>
              <a:t>п</a:t>
            </a: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э</a:t>
            </a:r>
            <a:r>
              <a:rPr lang="en-US" sz="3200" dirty="0" smtClean="0"/>
              <a:t>]</a:t>
            </a:r>
            <a:endParaRPr lang="ru-RU" sz="3200" dirty="0" smtClean="0"/>
          </a:p>
          <a:p>
            <a:r>
              <a:rPr lang="en-US" sz="3200" dirty="0" smtClean="0"/>
              <a:t>h – [</a:t>
            </a:r>
            <a:r>
              <a:rPr lang="ru-RU" sz="3200" dirty="0" smtClean="0"/>
              <a:t>х</a:t>
            </a:r>
            <a:r>
              <a:rPr lang="ru-RU" sz="3200" dirty="0" smtClean="0">
                <a:solidFill>
                  <a:schemeClr val="bg1">
                    <a:lumMod val="75000"/>
                  </a:schemeClr>
                </a:solidFill>
              </a:rPr>
              <a:t>а</a:t>
            </a:r>
            <a:r>
              <a:rPr lang="en-US" sz="3200" dirty="0" smtClean="0"/>
              <a:t>]</a:t>
            </a:r>
            <a:endParaRPr lang="ru-RU" sz="3200" dirty="0" smtClean="0"/>
          </a:p>
          <a:p>
            <a:r>
              <a:rPr lang="en-US" sz="3200" dirty="0" err="1" smtClean="0"/>
              <a:t>php</a:t>
            </a:r>
            <a:r>
              <a:rPr lang="en-US" sz="3200" dirty="0" smtClean="0"/>
              <a:t> – [</a:t>
            </a:r>
            <a:r>
              <a:rPr lang="ru-RU" sz="3200" dirty="0" smtClean="0"/>
              <a:t>пэ</a:t>
            </a:r>
            <a:r>
              <a:rPr lang="en-US" sz="3200" dirty="0" smtClean="0"/>
              <a:t> </a:t>
            </a:r>
            <a:r>
              <a:rPr lang="ru-RU" sz="3200" dirty="0" err="1" smtClean="0"/>
              <a:t>х</a:t>
            </a:r>
            <a:r>
              <a:rPr lang="ru-RU" sz="3200" dirty="0" err="1" smtClean="0">
                <a:solidFill>
                  <a:srgbClr val="FF0000"/>
                </a:solidFill>
              </a:rPr>
              <a:t>э</a:t>
            </a:r>
            <a:r>
              <a:rPr lang="ru-RU" sz="3200" dirty="0" smtClean="0"/>
              <a:t> </a:t>
            </a:r>
            <a:r>
              <a:rPr lang="ru-RU" sz="3200" dirty="0"/>
              <a:t>пэ</a:t>
            </a:r>
            <a:r>
              <a:rPr lang="en-US" sz="3200" dirty="0" smtClean="0"/>
              <a:t>]</a:t>
            </a:r>
            <a:endParaRPr lang="ru-RU" sz="3200" dirty="0" smtClean="0"/>
          </a:p>
          <a:p>
            <a:r>
              <a:rPr lang="en-US" sz="3200" dirty="0" err="1" smtClean="0"/>
              <a:t>phpmyadmin</a:t>
            </a:r>
            <a:r>
              <a:rPr lang="en-US" sz="3200" dirty="0" smtClean="0"/>
              <a:t> </a:t>
            </a:r>
            <a:r>
              <a:rPr lang="en-US" sz="3200" dirty="0"/>
              <a:t>–</a:t>
            </a:r>
            <a:r>
              <a:rPr lang="en-US" sz="3200" dirty="0" smtClean="0"/>
              <a:t> [</a:t>
            </a:r>
            <a:r>
              <a:rPr lang="ru-RU" sz="3200" dirty="0" smtClean="0"/>
              <a:t>пэ </a:t>
            </a:r>
            <a:r>
              <a:rPr lang="ru-RU" sz="3200" dirty="0" err="1" smtClean="0"/>
              <a:t>х</a:t>
            </a:r>
            <a:r>
              <a:rPr lang="ru-RU" sz="3200" dirty="0" err="1" smtClean="0">
                <a:solidFill>
                  <a:srgbClr val="FF0000"/>
                </a:solidFill>
              </a:rPr>
              <a:t>э</a:t>
            </a:r>
            <a:r>
              <a:rPr lang="ru-RU" sz="3200" dirty="0" smtClean="0"/>
              <a:t> пэ</a:t>
            </a:r>
            <a:r>
              <a:rPr lang="en-US" sz="3200" dirty="0" smtClean="0"/>
              <a:t> </a:t>
            </a:r>
            <a:r>
              <a:rPr lang="ru-RU" sz="3200" dirty="0" smtClean="0"/>
              <a:t>май</a:t>
            </a:r>
            <a:r>
              <a:rPr lang="en-US" sz="3200" dirty="0" smtClean="0"/>
              <a:t> </a:t>
            </a:r>
            <a:r>
              <a:rPr lang="ru-RU" sz="3200" dirty="0" smtClean="0"/>
              <a:t>админ</a:t>
            </a:r>
            <a:r>
              <a:rPr lang="en-US" sz="3200" dirty="0" smtClean="0"/>
              <a:t>]</a:t>
            </a:r>
            <a:endParaRPr lang="ru-RU" sz="3200" dirty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84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00150"/>
            <a:ext cx="3970784" cy="3943349"/>
          </a:xfrm>
        </p:spPr>
        <p:txBody>
          <a:bodyPr>
            <a:noAutofit/>
          </a:bodyPr>
          <a:lstStyle/>
          <a:p>
            <a:r>
              <a:rPr lang="ru-RU" sz="4000" dirty="0" smtClean="0"/>
              <a:t>0 – ноль </a:t>
            </a:r>
          </a:p>
          <a:p>
            <a:r>
              <a:rPr lang="ru-RU" sz="4000" dirty="0" smtClean="0"/>
              <a:t>1 – один</a:t>
            </a:r>
          </a:p>
          <a:p>
            <a:r>
              <a:rPr lang="ru-RU" sz="4000" dirty="0" smtClean="0"/>
              <a:t>2 – два</a:t>
            </a:r>
          </a:p>
          <a:p>
            <a:r>
              <a:rPr lang="ru-RU" sz="4000" dirty="0" smtClean="0"/>
              <a:t>3 – три</a:t>
            </a:r>
          </a:p>
          <a:p>
            <a:r>
              <a:rPr lang="ru-RU" sz="4000" dirty="0" smtClean="0"/>
              <a:t>4 – четыре</a:t>
            </a:r>
            <a:endParaRPr lang="ru-RU" sz="4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69605" y="1200151"/>
            <a:ext cx="3970784" cy="394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 smtClean="0"/>
              <a:t>5 – пять</a:t>
            </a:r>
          </a:p>
          <a:p>
            <a:r>
              <a:rPr lang="ru-RU" sz="4000" dirty="0" smtClean="0"/>
              <a:t>6 – шесть</a:t>
            </a:r>
          </a:p>
          <a:p>
            <a:r>
              <a:rPr lang="ru-RU" sz="4000" dirty="0" smtClean="0"/>
              <a:t>7 – семь</a:t>
            </a:r>
          </a:p>
          <a:p>
            <a:r>
              <a:rPr lang="ru-RU" sz="4000" dirty="0" smtClean="0"/>
              <a:t>8 – восемь</a:t>
            </a:r>
          </a:p>
          <a:p>
            <a:r>
              <a:rPr lang="ru-RU" sz="4000" dirty="0" smtClean="0"/>
              <a:t>9 – девять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966830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42918</TotalTime>
  <Words>141</Words>
  <Application>Microsoft Office PowerPoint</Application>
  <PresentationFormat>Экран (16:9)</PresentationFormat>
  <Paragraphs>34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Латинские символы</vt:lpstr>
      <vt:lpstr>Латинские символы</vt:lpstr>
      <vt:lpstr>Цифры</vt:lpstr>
    </vt:vector>
  </TitlesOfParts>
  <Company>RePack by 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я</cp:lastModifiedBy>
  <cp:revision>1750</cp:revision>
  <dcterms:created xsi:type="dcterms:W3CDTF">2020-02-03T20:15:10Z</dcterms:created>
  <dcterms:modified xsi:type="dcterms:W3CDTF">2025-02-05T06:00:57Z</dcterms:modified>
</cp:coreProperties>
</file>