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7C01B"/>
    <a:srgbClr val="014082"/>
    <a:srgbClr val="8E8E8E"/>
    <a:srgbClr val="131312"/>
    <a:srgbClr val="FFFFFE"/>
    <a:srgbClr val="3E65A0"/>
    <a:srgbClr val="777877"/>
    <a:srgbClr val="003764"/>
    <a:srgbClr val="3E9532"/>
    <a:srgbClr val="8D8E8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62" d="100"/>
          <a:sy n="162" d="100"/>
        </p:scale>
        <p:origin x="-768" y="-120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F7C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F7C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 descr="C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76600" y="4495801"/>
            <a:ext cx="2598242" cy="1431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F7C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1" y="228600"/>
            <a:ext cx="2164079" cy="64770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19054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1904907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12" descr="C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54254" y="304801"/>
            <a:ext cx="1555546" cy="85691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14600" y="228600"/>
            <a:ext cx="6324601" cy="990600"/>
          </a:xfrm>
          <a:prstGeom prst="rect">
            <a:avLst/>
          </a:prstGeom>
          <a:solidFill>
            <a:srgbClr val="01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2468880" y="228600"/>
            <a:ext cx="45720" cy="990600"/>
          </a:xfrm>
          <a:prstGeom prst="rect">
            <a:avLst/>
          </a:prstGeom>
          <a:solidFill>
            <a:srgbClr val="F7C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1" y="228600"/>
            <a:ext cx="2164079" cy="9906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1" name="Picture 10" descr="C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654254" y="304801"/>
            <a:ext cx="1555546" cy="8569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737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54</cp:revision>
  <dcterms:created xsi:type="dcterms:W3CDTF">2011-03-16T15:18:28Z</dcterms:created>
  <dcterms:modified xsi:type="dcterms:W3CDTF">2011-03-16T15:37:59Z</dcterms:modified>
</cp:coreProperties>
</file>