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14082"/>
    <a:srgbClr val="7E7F7E"/>
    <a:srgbClr val="031C3A"/>
    <a:srgbClr val="86B7D7"/>
    <a:srgbClr val="725F52"/>
    <a:srgbClr val="0B2F66"/>
    <a:srgbClr val="66A7CE"/>
    <a:srgbClr val="F7C01B"/>
    <a:srgbClr val="8E8E8E"/>
    <a:srgbClr val="1313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8" name="Picture 17" descr="EM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52800" y="4483100"/>
            <a:ext cx="2514600" cy="1478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EM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304801"/>
            <a:ext cx="1447800" cy="8513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4" name="Picture 13" descr="EM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85800" y="304801"/>
            <a:ext cx="1447800" cy="851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770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56</cp:revision>
  <dcterms:created xsi:type="dcterms:W3CDTF">2011-03-16T15:18:28Z</dcterms:created>
  <dcterms:modified xsi:type="dcterms:W3CDTF">2011-03-16T16:10:59Z</dcterms:modified>
</cp:coreProperties>
</file>