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066" r:id="rId1"/>
  </p:sldMasterIdLst>
  <p:notesMasterIdLst>
    <p:notesMasterId r:id="rId4"/>
  </p:notesMasterIdLst>
  <p:handoutMasterIdLst>
    <p:handoutMasterId r:id="rId5"/>
  </p:handoutMasterIdLst>
  <p:sldIdLst>
    <p:sldId id="276" r:id="rId2"/>
    <p:sldId id="281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014082"/>
    <a:srgbClr val="3E9532"/>
    <a:srgbClr val="8D8E8D"/>
    <a:srgbClr val="777877"/>
    <a:srgbClr val="EDEDED"/>
    <a:srgbClr val="52A642"/>
    <a:srgbClr val="5AAA4B"/>
    <a:srgbClr val="2C59A8"/>
    <a:srgbClr val="DFAD31"/>
    <a:srgbClr val="CFB13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6168" autoAdjust="0"/>
    <p:restoredTop sz="94660"/>
  </p:normalViewPr>
  <p:slideViewPr>
    <p:cSldViewPr snapToObjects="1">
      <p:cViewPr varScale="1">
        <p:scale>
          <a:sx n="156" d="100"/>
          <a:sy n="156" d="100"/>
        </p:scale>
        <p:origin x="-944" y="-112"/>
      </p:cViewPr>
      <p:guideLst>
        <p:guide orient="horz" pos="4080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8E30F33-C422-476F-8DC4-693547460C7A}" type="datetime1">
              <a:rPr lang="en-US"/>
              <a:pPr>
                <a:defRPr/>
              </a:pPr>
              <a:t>3/16/11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A3A8C5-1DA3-4C88-B7BB-064D9A08D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009A68A-6D28-432D-BDC1-9841483A0076}" type="datetime1">
              <a:rPr lang="en-US"/>
              <a:pPr>
                <a:defRPr/>
              </a:pPr>
              <a:t>3/16/11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74808-8F12-4646-905F-5C464186F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 userDrawn="1"/>
        </p:nvSpPr>
        <p:spPr>
          <a:xfrm>
            <a:off x="282574" y="6477000"/>
            <a:ext cx="8556626" cy="97534"/>
          </a:xfrm>
          <a:prstGeom prst="rect">
            <a:avLst/>
          </a:prstGeom>
          <a:solidFill>
            <a:srgbClr val="3E9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4" name="Rectangle 6"/>
          <p:cNvSpPr/>
          <p:nvPr/>
        </p:nvSpPr>
        <p:spPr>
          <a:xfrm>
            <a:off x="282574" y="381000"/>
            <a:ext cx="8556625" cy="6019800"/>
          </a:xfrm>
          <a:prstGeom prst="rect">
            <a:avLst/>
          </a:prstGeom>
          <a:solidFill>
            <a:srgbClr val="014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43000"/>
            <a:ext cx="6629400" cy="1828800"/>
          </a:xfrm>
        </p:spPr>
        <p:txBody>
          <a:bodyPr anchor="ctr">
            <a:normAutofit/>
          </a:bodyPr>
          <a:lstStyle>
            <a:lvl1pPr algn="ctr">
              <a:defRPr sz="35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93677"/>
            <a:ext cx="6629400" cy="463924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1" name="Rectangle 6"/>
          <p:cNvSpPr/>
          <p:nvPr userDrawn="1"/>
        </p:nvSpPr>
        <p:spPr>
          <a:xfrm>
            <a:off x="282574" y="228602"/>
            <a:ext cx="8556626" cy="100584"/>
          </a:xfrm>
          <a:prstGeom prst="rect">
            <a:avLst/>
          </a:prstGeom>
          <a:solidFill>
            <a:srgbClr val="3E9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295400" y="3657600"/>
            <a:ext cx="6629400" cy="762000"/>
          </a:xfrm>
        </p:spPr>
        <p:txBody>
          <a:bodyPr/>
          <a:lstStyle>
            <a:lvl1pPr algn="ctr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EWRI_right_color_whitetype.eps"/>
          <p:cNvPicPr>
            <a:picLocks noChangeAspect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187275" y="4495800"/>
            <a:ext cx="2756325" cy="13608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371600"/>
            <a:ext cx="3460658" cy="5202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0EA7CFAA-D579-4896-B2DA-A01FBF73588A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474" y="1981200"/>
            <a:ext cx="7556313" cy="3898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763ECABF-3ED4-4A39-84E1-4536782F5BC5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1047" y="1295398"/>
            <a:ext cx="1129553" cy="5181600"/>
          </a:xfrm>
        </p:spPr>
        <p:txBody>
          <a:bodyPr vert="eaVert"/>
          <a:lstStyle>
            <a:lvl1pPr>
              <a:defRPr>
                <a:solidFill>
                  <a:srgbClr val="2C59A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295399"/>
            <a:ext cx="6947647" cy="5181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590800" y="255588"/>
            <a:ext cx="6096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405385" y="228600"/>
            <a:ext cx="8454454" cy="6345238"/>
          </a:xfrm>
          <a:prstGeom prst="rect">
            <a:avLst/>
          </a:prstGeom>
          <a:solidFill>
            <a:srgbClr val="014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8"/>
          <p:cNvSpPr/>
          <p:nvPr/>
        </p:nvSpPr>
        <p:spPr>
          <a:xfrm>
            <a:off x="304800" y="228600"/>
            <a:ext cx="100584" cy="6345238"/>
          </a:xfrm>
          <a:prstGeom prst="rect">
            <a:avLst/>
          </a:prstGeom>
          <a:solidFill>
            <a:srgbClr val="3E9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371600"/>
            <a:ext cx="3657600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371600"/>
            <a:ext cx="4439322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B3B10F5-3944-4C35-BA9A-8BC09C56FBC7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371600"/>
            <a:ext cx="834068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834068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F51FA2E-A90C-41A7-BFCD-245AFE31336B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47800"/>
            <a:ext cx="3657600" cy="25041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47800"/>
            <a:ext cx="3657600" cy="4678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7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3BD8E536-A8AF-4EBA-8C88-C0321BBF7A57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8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371600"/>
            <a:ext cx="365741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371600"/>
            <a:ext cx="3657600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9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86C938D3-FEF1-408B-B7F6-69DCE3677BDC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E9F766DF-978A-4A1B-A93A-E1B6B1C08712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4801" y="228600"/>
            <a:ext cx="2164079" cy="6477000"/>
          </a:xfrm>
          <a:prstGeom prst="rect">
            <a:avLst/>
          </a:prstGeom>
          <a:solidFill>
            <a:srgbClr val="8D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10" name="Picture 9" descr="EWRI_right_color_whitetype.eps"/>
          <p:cNvPicPr>
            <a:picLocks noChangeAspect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33400" y="316302"/>
            <a:ext cx="1676400" cy="827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1905445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1" y="1447800"/>
            <a:ext cx="480377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1904907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423025"/>
            <a:ext cx="33162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d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514600" y="228600"/>
            <a:ext cx="6324601" cy="990600"/>
          </a:xfrm>
          <a:prstGeom prst="rect">
            <a:avLst/>
          </a:prstGeom>
          <a:solidFill>
            <a:srgbClr val="014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90800" y="255588"/>
            <a:ext cx="6096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1" y="14478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2468880" y="228600"/>
            <a:ext cx="45720" cy="990600"/>
          </a:xfrm>
          <a:prstGeom prst="rect">
            <a:avLst/>
          </a:prstGeom>
          <a:solidFill>
            <a:srgbClr val="3E9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304801" y="228600"/>
            <a:ext cx="2164079" cy="990600"/>
          </a:xfrm>
          <a:prstGeom prst="rect">
            <a:avLst/>
          </a:prstGeom>
          <a:solidFill>
            <a:srgbClr val="8D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8" descr="EWRI_right_color_whitetype.eps"/>
          <p:cNvPicPr>
            <a:picLocks noChangeAspect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533400" y="316302"/>
            <a:ext cx="1676400" cy="827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9" r:id="rId11"/>
    <p:sldLayoutId id="2147484085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CE_template_colors">
  <a:themeElements>
    <a:clrScheme name="ASCE">
      <a:dk1>
        <a:srgbClr val="003366"/>
      </a:dk1>
      <a:lt1>
        <a:sysClr val="window" lastClr="FFFFFF"/>
      </a:lt1>
      <a:dk2>
        <a:srgbClr val="4E5050"/>
      </a:dk2>
      <a:lt2>
        <a:srgbClr val="FFFFFF"/>
      </a:lt2>
      <a:accent1>
        <a:srgbClr val="7F7F7F"/>
      </a:accent1>
      <a:accent2>
        <a:srgbClr val="CCCCCC"/>
      </a:accent2>
      <a:accent3>
        <a:srgbClr val="005DAB"/>
      </a:accent3>
      <a:accent4>
        <a:srgbClr val="003366"/>
      </a:accent4>
      <a:accent5>
        <a:srgbClr val="990000"/>
      </a:accent5>
      <a:accent6>
        <a:srgbClr val="999999"/>
      </a:accent6>
      <a:hlink>
        <a:srgbClr val="ADADAD"/>
      </a:hlink>
      <a:folHlink>
        <a:srgbClr val="D500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ASCE_template_colors.thmx</Template>
  <TotalTime>719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ASCE_template_colors</vt:lpstr>
      <vt:lpstr>Slide 1</vt:lpstr>
      <vt:lpstr>Slide 2</vt:lpstr>
    </vt:vector>
  </TitlesOfParts>
  <Company>Breckenridge Design Group</Company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Nancy Zimler</dc:creator>
  <cp:lastModifiedBy>Katie Linnell</cp:lastModifiedBy>
  <cp:revision>52</cp:revision>
  <dcterms:created xsi:type="dcterms:W3CDTF">2011-03-16T16:19:13Z</dcterms:created>
  <dcterms:modified xsi:type="dcterms:W3CDTF">2011-03-16T16:20:16Z</dcterms:modified>
</cp:coreProperties>
</file>