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7E7F7E"/>
    <a:srgbClr val="00383F"/>
    <a:srgbClr val="709D9F"/>
    <a:srgbClr val="014082"/>
    <a:srgbClr val="031C3A"/>
    <a:srgbClr val="86B7D7"/>
    <a:srgbClr val="725F52"/>
    <a:srgbClr val="0B2F66"/>
    <a:srgbClr val="66A7CE"/>
    <a:srgbClr val="F7C01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>
  <p:normalViewPr showOutlineIcons="0">
    <p:restoredLeft sz="16168" autoAdjust="0"/>
    <p:restoredTop sz="94660"/>
  </p:normalViewPr>
  <p:slideViewPr>
    <p:cSldViewPr snapToObjects="1">
      <p:cViewPr varScale="1">
        <p:scale>
          <a:sx n="162" d="100"/>
          <a:sy n="162" d="100"/>
        </p:scale>
        <p:origin x="-768" y="-120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3/16/11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003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7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003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9" name="Picture 18" descr="GEO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352800" y="4267200"/>
            <a:ext cx="2514600" cy="16587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003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709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3/16/11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1" y="228600"/>
            <a:ext cx="2164079" cy="6477000"/>
          </a:xfrm>
          <a:prstGeom prst="rect">
            <a:avLst/>
          </a:prstGeom>
          <a:solidFill>
            <a:srgbClr val="8D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19054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1904907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6" name="Picture 15" descr="GEO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62000" y="304802"/>
            <a:ext cx="1295399" cy="8545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514600" y="228600"/>
            <a:ext cx="6324601" cy="990600"/>
          </a:xfrm>
          <a:prstGeom prst="rect">
            <a:avLst/>
          </a:prstGeom>
          <a:solidFill>
            <a:srgbClr val="003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90800" y="255588"/>
            <a:ext cx="6096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2468880" y="228600"/>
            <a:ext cx="45720" cy="990600"/>
          </a:xfrm>
          <a:prstGeom prst="rect">
            <a:avLst/>
          </a:prstGeom>
          <a:solidFill>
            <a:srgbClr val="709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1" y="228600"/>
            <a:ext cx="2164079" cy="990600"/>
          </a:xfrm>
          <a:prstGeom prst="rect">
            <a:avLst/>
          </a:prstGeom>
          <a:solidFill>
            <a:srgbClr val="7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5" name="Picture 14" descr="GEO_right_color_whitetype.eps"/>
          <p:cNvPicPr>
            <a:picLocks noChangeAspect="1"/>
          </p:cNvPicPr>
          <p:nvPr userDrawn="1"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762000" y="304802"/>
            <a:ext cx="1295399" cy="854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774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57</cp:revision>
  <dcterms:created xsi:type="dcterms:W3CDTF">2011-03-16T15:18:28Z</dcterms:created>
  <dcterms:modified xsi:type="dcterms:W3CDTF">2011-03-16T16:15:10Z</dcterms:modified>
</cp:coreProperties>
</file>