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A06A3B"/>
    <a:srgbClr val="BA8959"/>
    <a:srgbClr val="F09B41"/>
    <a:srgbClr val="8A8B8A"/>
    <a:srgbClr val="82C650"/>
    <a:srgbClr val="DF244A"/>
    <a:srgbClr val="2C59A8"/>
    <a:srgbClr val="DFAD31"/>
    <a:srgbClr val="CFB131"/>
    <a:srgbClr val="CFB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56" d="100"/>
          <a:sy n="156" d="100"/>
        </p:scale>
        <p:origin x="-944" y="-112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1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A0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srgbClr val="BA8959"/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A0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590801" y="4896281"/>
            <a:ext cx="3962399" cy="51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A0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2" y="228600"/>
            <a:ext cx="2843784" cy="64008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259124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259070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rcRect/>
              <a:stretch>
                <a:fillRect/>
              </a:stretch>
            </p:blipFill>
          </mc:Fallback>
        </mc:AlternateContent>
        <p:spPr bwMode="auto">
          <a:xfrm>
            <a:off x="457200" y="570469"/>
            <a:ext cx="2606040" cy="3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9920" y="228600"/>
            <a:ext cx="5669281" cy="9906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3154680" y="228600"/>
            <a:ext cx="45720" cy="990600"/>
          </a:xfrm>
          <a:prstGeom prst="rect">
            <a:avLst/>
          </a:prstGeom>
          <a:solidFill>
            <a:srgbClr val="A0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2" y="228600"/>
            <a:ext cx="2849878" cy="9906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4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rcRect/>
              <a:stretch>
                <a:fillRect/>
              </a:stretch>
            </p:blipFill>
          </mc:Fallback>
        </mc:AlternateContent>
        <p:spPr bwMode="auto">
          <a:xfrm>
            <a:off x="457200" y="570469"/>
            <a:ext cx="2606040" cy="3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771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54</cp:revision>
  <dcterms:created xsi:type="dcterms:W3CDTF">2010-12-15T17:12:38Z</dcterms:created>
  <dcterms:modified xsi:type="dcterms:W3CDTF">2010-12-15T17:12:57Z</dcterms:modified>
</cp:coreProperties>
</file>