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77877"/>
    <a:srgbClr val="003764"/>
    <a:srgbClr val="3E9532"/>
    <a:srgbClr val="8D8E8D"/>
    <a:srgbClr val="EDEDED"/>
    <a:srgbClr val="52A642"/>
    <a:srgbClr val="5AAA4B"/>
    <a:srgbClr val="2C59A8"/>
    <a:srgbClr val="DFAD31"/>
    <a:srgbClr val="CFB13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003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003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S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05200" y="4495800"/>
            <a:ext cx="2314273" cy="136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003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1" name="Picture 10" descr="S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316303"/>
            <a:ext cx="1447800" cy="8513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003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8" name="Picture 7" descr="SEI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09600" y="316303"/>
            <a:ext cx="1447800" cy="851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728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52</cp:revision>
  <dcterms:created xsi:type="dcterms:W3CDTF">2011-03-16T15:18:28Z</dcterms:created>
  <dcterms:modified xsi:type="dcterms:W3CDTF">2011-03-16T15:28:41Z</dcterms:modified>
</cp:coreProperties>
</file>