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193256"/>
    <a:srgbClr val="697117"/>
    <a:srgbClr val="7E7F7E"/>
    <a:srgbClr val="00383F"/>
    <a:srgbClr val="709D9F"/>
    <a:srgbClr val="014082"/>
    <a:srgbClr val="031C3A"/>
    <a:srgbClr val="86B7D7"/>
    <a:srgbClr val="725F52"/>
    <a:srgbClr val="0B2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 showOutlineIcons="0">
    <p:restoredLeft sz="16168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-768" y="-120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697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9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697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3" name="Picture 22" descr="T&amp;DI_right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16250" y="4267200"/>
            <a:ext cx="3079750" cy="15853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9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697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7" name="Picture 16" descr="T&amp;DI_right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1453" y="304803"/>
            <a:ext cx="1628347" cy="83819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19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697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7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7" name="Picture 16" descr="T&amp;DI_right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81452" y="304803"/>
            <a:ext cx="1628347" cy="838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782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59</cp:revision>
  <dcterms:created xsi:type="dcterms:W3CDTF">2011-03-16T15:18:28Z</dcterms:created>
  <dcterms:modified xsi:type="dcterms:W3CDTF">2011-03-16T16:23:17Z</dcterms:modified>
</cp:coreProperties>
</file>