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8864"/>
    <p:restoredTop sz="94674"/>
  </p:normalViewPr>
  <p:slideViewPr>
    <p:cSldViewPr snapToGrid="0" snapToObjects="1">
      <p:cViewPr>
        <p:scale>
          <a:sx n="355" d="100"/>
          <a:sy n="355" d="100"/>
        </p:scale>
        <p:origin x="-13176" y="-9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20F62-74B6-B848-B11E-6EA8A519A688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10B92-7100-6545-B0A2-7670778F8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2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10B92-7100-6545-B0A2-7670778F8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9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7101"/>
            <a:ext cx="9144000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652" y="2582039"/>
            <a:ext cx="7886700" cy="546171"/>
          </a:xfrm>
        </p:spPr>
        <p:txBody>
          <a:bodyPr>
            <a:noAutofit/>
          </a:bodyPr>
          <a:lstStyle>
            <a:lvl1pPr>
              <a:defRPr sz="2600" b="1" i="0" cap="all" baseline="0"/>
            </a:lvl1pPr>
          </a:lstStyle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"/>
            <a:ext cx="9144000" cy="1626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45255"/>
            <a:ext cx="9144000" cy="2122371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3128572"/>
            <a:ext cx="7886700" cy="4427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600" baseline="0"/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05652" y="3599858"/>
            <a:ext cx="7886700" cy="460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600" i="1" baseline="0"/>
            </a:lvl1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05652" y="4058918"/>
            <a:ext cx="7886700" cy="4427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600" baseline="0"/>
            </a:lvl1pPr>
          </a:lstStyle>
          <a:p>
            <a:pPr lvl="0"/>
            <a:r>
              <a:rPr lang="en-US" smtClean="0"/>
              <a:t>Additional Information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993" y="5482077"/>
            <a:ext cx="1663700" cy="94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6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F0E5-E880-F94F-8A93-DE93CCDBBA94}" type="datetime1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228600" indent="-228600">
              <a:buClr>
                <a:srgbClr val="34B3E3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3A3E-35F2-0A4E-B054-29BDB231FD99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6355-C5FE-D44D-BF40-9E6808733F47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buClr>
                <a:srgbClr val="34B3E3"/>
              </a:buClr>
              <a:buFont typeface="Wingdings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94FB-FCA7-0849-AF85-6CDAA3E19663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4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>
            <a:lvl1pPr marL="228600" indent="-228600">
              <a:buClr>
                <a:srgbClr val="34B3E3"/>
              </a:buClr>
              <a:buFont typeface="Wingdings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C3AB-3FC4-0547-9C35-36C6B0790894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9144000" cy="1626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745255"/>
            <a:ext cx="9144000" cy="21223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05652" y="2582039"/>
            <a:ext cx="7886700" cy="546171"/>
          </a:xfrm>
        </p:spPr>
        <p:txBody>
          <a:bodyPr>
            <a:noAutofit/>
          </a:bodyPr>
          <a:lstStyle>
            <a:lvl1pPr>
              <a:defRPr sz="2600" b="1" i="0" cap="all" baseline="0"/>
            </a:lvl1pPr>
          </a:lstStyle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3128572"/>
            <a:ext cx="7886700" cy="4427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600" baseline="0"/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05652" y="3599858"/>
            <a:ext cx="7886700" cy="460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600" i="1" baseline="0"/>
            </a:lvl1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05652" y="4058918"/>
            <a:ext cx="7886700" cy="4427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600" baseline="0"/>
            </a:lvl1pPr>
          </a:lstStyle>
          <a:p>
            <a:pPr lvl="0"/>
            <a:r>
              <a:rPr lang="en-US" dirty="0" smtClean="0"/>
              <a:t>Additional Information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993" y="5482077"/>
            <a:ext cx="1663700" cy="94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279402"/>
            <a:ext cx="9144000" cy="6410325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9144000" cy="1626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504625"/>
            <a:ext cx="9144000" cy="2363001"/>
          </a:xfrm>
          <a:prstGeom prst="rect">
            <a:avLst/>
          </a:prstGeom>
        </p:spPr>
      </p:pic>
      <p:sp>
        <p:nvSpPr>
          <p:cNvPr id="17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881913" y="5691249"/>
            <a:ext cx="7886700" cy="3550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881913" y="6046324"/>
            <a:ext cx="7886700" cy="355787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9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56935" y="394907"/>
            <a:ext cx="6811679" cy="546171"/>
          </a:xfrm>
        </p:spPr>
        <p:txBody>
          <a:bodyPr>
            <a:noAutofit/>
          </a:bodyPr>
          <a:lstStyle>
            <a:lvl1pPr algn="r">
              <a:defRPr sz="26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07" y="4969196"/>
            <a:ext cx="1403468" cy="5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5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C84D-2A44-4A46-8558-23CC07720F6E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4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34B3E3"/>
              </a:buClr>
              <a:buFont typeface="Wingdings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6E19-642C-B746-A237-BDA73D084EA9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310063"/>
            <a:ext cx="7886700" cy="1039630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7668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D43E-4108-2848-AACF-214DABB8EEE3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 marL="228600" indent="-228600">
              <a:buClr>
                <a:srgbClr val="34B3E3"/>
              </a:buClr>
              <a:buFont typeface="Wingdings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 marL="228600" indent="-228600">
              <a:buClr>
                <a:srgbClr val="34B3E3"/>
              </a:buClr>
              <a:buFont typeface="Wingdings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CEF1-7C6C-3947-98E5-AFE491D7F572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7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 marL="228600" indent="-228600">
              <a:buClr>
                <a:srgbClr val="34B3E3"/>
              </a:buClr>
              <a:buFont typeface="Wingdings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 marL="228600" indent="-228600">
              <a:buClr>
                <a:srgbClr val="34B3E3"/>
              </a:buClr>
              <a:buFont typeface="Wingdings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0AAF-95C3-8B41-AF97-1D6139BD2E2C}" type="datetime1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4771-9290-3F40-9337-ECB93B4F9991}" type="datetime1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6FBD1-28A6-954C-BAB6-E3DC200D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emf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572000" y="5890661"/>
            <a:ext cx="4572000" cy="9736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0256" y="6356353"/>
            <a:ext cx="738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81A2-3963-CE44-9988-A820C176BD0A}" type="datetime1">
              <a:rPr lang="en-US" smtClean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3"/>
            <a:ext cx="3811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2765" y="6356353"/>
            <a:ext cx="391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6FBD1-28A6-954C-BAB6-E3DC200D5C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07" y="6130647"/>
            <a:ext cx="1403468" cy="5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4B3E3"/>
        </a:buClr>
        <a:buFont typeface="Wingdings" charset="2"/>
        <a:buChar char="§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1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Powerpoint</a:t>
            </a:r>
            <a:r>
              <a:rPr lang="en-US" dirty="0" smtClean="0"/>
              <a:t>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1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314F90"/>
      </a:dk1>
      <a:lt1>
        <a:srgbClr val="FFFFFF"/>
      </a:lt1>
      <a:dk2>
        <a:srgbClr val="44546A"/>
      </a:dk2>
      <a:lt2>
        <a:srgbClr val="E7E6E6"/>
      </a:lt2>
      <a:accent1>
        <a:srgbClr val="33B2E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8270</TotalTime>
  <Words>3</Words>
  <Application>Microsoft Macintosh PowerPoint</Application>
  <PresentationFormat>On-screen Show (4:3)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Wingdings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Breiner</dc:creator>
  <cp:lastModifiedBy>Katie Breiner</cp:lastModifiedBy>
  <cp:revision>14</cp:revision>
  <dcterms:created xsi:type="dcterms:W3CDTF">2016-02-16T01:26:33Z</dcterms:created>
  <dcterms:modified xsi:type="dcterms:W3CDTF">2018-01-19T16:31:16Z</dcterms:modified>
</cp:coreProperties>
</file>