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E8E8E"/>
    <a:srgbClr val="131312"/>
    <a:srgbClr val="FFFFFE"/>
    <a:srgbClr val="3E65A0"/>
    <a:srgbClr val="777877"/>
    <a:srgbClr val="003764"/>
    <a:srgbClr val="3E9532"/>
    <a:srgbClr val="8D8E8D"/>
    <a:srgbClr val="EDEDED"/>
    <a:srgbClr val="52A64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3E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3E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 descr="A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29000" y="4495800"/>
            <a:ext cx="2598242" cy="1406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3E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A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304800"/>
            <a:ext cx="1600200" cy="8663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3E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" name="Picture 9" descr="A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09600" y="304800"/>
            <a:ext cx="1600200" cy="866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734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53</cp:revision>
  <dcterms:created xsi:type="dcterms:W3CDTF">2011-03-16T15:18:28Z</dcterms:created>
  <dcterms:modified xsi:type="dcterms:W3CDTF">2011-03-16T15:35:18Z</dcterms:modified>
</cp:coreProperties>
</file>