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B2F66"/>
    <a:srgbClr val="7E7F7E"/>
    <a:srgbClr val="031C3A"/>
    <a:srgbClr val="86B7D7"/>
    <a:srgbClr val="725F52"/>
    <a:srgbClr val="66A7CE"/>
    <a:srgbClr val="F7C01B"/>
    <a:srgbClr val="014082"/>
    <a:srgbClr val="8E8E8E"/>
    <a:srgbClr val="1313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0B2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0B2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COP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200" y="4483100"/>
            <a:ext cx="2819400" cy="1460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0B2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66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4" name="Picture 13" descr="COP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304801"/>
            <a:ext cx="1653793" cy="8569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0B2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66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2" name="Picture 11" descr="COPRI_right_color_whitetyp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09600" y="304801"/>
            <a:ext cx="1653793" cy="856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744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56</cp:revision>
  <dcterms:created xsi:type="dcterms:W3CDTF">2011-03-16T16:09:08Z</dcterms:created>
  <dcterms:modified xsi:type="dcterms:W3CDTF">2011-03-16T16:10:55Z</dcterms:modified>
</cp:coreProperties>
</file>