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63AF34"/>
    <a:srgbClr val="8A8B8A"/>
    <a:srgbClr val="82C650"/>
    <a:srgbClr val="DF244A"/>
    <a:srgbClr val="2C59A8"/>
    <a:srgbClr val="DFAD31"/>
    <a:srgbClr val="CFB131"/>
    <a:srgbClr val="CFB041"/>
    <a:srgbClr val="DACB6C"/>
    <a:srgbClr val="7778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56" d="100"/>
          <a:sy n="156" d="100"/>
        </p:scale>
        <p:origin x="-944" y="-112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12/15/10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12/15/10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63A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63A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693919" y="4724400"/>
            <a:ext cx="3783081" cy="53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352800" y="255588"/>
            <a:ext cx="533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63A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2" y="228600"/>
            <a:ext cx="2819398" cy="64008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259124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259070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457200" y="562101"/>
            <a:ext cx="2514599" cy="35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9920" y="228600"/>
            <a:ext cx="5669281" cy="9906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52800" y="255588"/>
            <a:ext cx="533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3124200" y="228600"/>
            <a:ext cx="45720" cy="990600"/>
          </a:xfrm>
          <a:prstGeom prst="rect">
            <a:avLst/>
          </a:prstGeom>
          <a:solidFill>
            <a:srgbClr val="63A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2" y="228600"/>
            <a:ext cx="2819398" cy="9906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4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rcRect/>
              <a:stretch>
                <a:fillRect/>
              </a:stretch>
            </p:blipFill>
          </mc:Fallback>
        </mc:AlternateContent>
        <p:spPr bwMode="auto">
          <a:xfrm>
            <a:off x="457200" y="562101"/>
            <a:ext cx="2514599" cy="35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750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52</cp:revision>
  <dcterms:created xsi:type="dcterms:W3CDTF">2010-12-15T17:09:48Z</dcterms:created>
  <dcterms:modified xsi:type="dcterms:W3CDTF">2010-12-15T17:10:42Z</dcterms:modified>
</cp:coreProperties>
</file>