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5" r:id="rId4"/>
    <p:sldId id="257" r:id="rId5"/>
    <p:sldId id="275" r:id="rId6"/>
    <p:sldId id="270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0000"/>
    <a:srgbClr val="C51B37"/>
    <a:srgbClr val="9D6A4A"/>
    <a:srgbClr val="D53318"/>
    <a:srgbClr val="59B423"/>
    <a:srgbClr val="144899"/>
    <a:srgbClr val="FFFFFF"/>
    <a:srgbClr val="9D6B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vertBarState="maximized">
    <p:restoredLeft sz="16168" autoAdjust="0"/>
    <p:restoredTop sz="94660"/>
  </p:normalViewPr>
  <p:slideViewPr>
    <p:cSldViewPr snapToObjects="1">
      <p:cViewPr varScale="1">
        <p:scale>
          <a:sx n="150" d="100"/>
          <a:sy n="150" d="100"/>
        </p:scale>
        <p:origin x="-824" y="-96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rgbClr val="D13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9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rgbClr val="C4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10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rgbClr val="59B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11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rgbClr val="9D6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700588"/>
            <a:ext cx="2687638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4388" y="4624668"/>
            <a:ext cx="4214812" cy="9334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4388" y="5562599"/>
            <a:ext cx="4214812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8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9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>
          <a:xfrm>
            <a:off x="5211763" y="6235700"/>
            <a:ext cx="13493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B48EE828-0898-45D9-93EB-03CF4350D46E}" type="datetimeFigureOut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381000" y="6235700"/>
            <a:ext cx="4648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8A473C2-A362-4CCA-B28C-0DEF8A44D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77837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5247" y="304800"/>
            <a:ext cx="1129553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338047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_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9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6386513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9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DD04C29-A016-40B0-B2A2-6D6A2828E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6386513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9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CDBC906-1F8C-424F-BE2D-184130371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rgbClr val="D13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9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rgbClr val="C4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10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rgbClr val="59B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11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rgbClr val="9D6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7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700588"/>
            <a:ext cx="2687638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484094"/>
            <a:ext cx="6511926" cy="1116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6386513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9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8D56B72-9EAC-4E5D-AC6B-F3F0E1CC0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58813" y="228600"/>
            <a:ext cx="8201025" cy="6345238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067675" y="282575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/>
              <a:pPr>
                <a:defRPr/>
              </a:pPr>
              <a:t>11/8/10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8475" y="484188"/>
            <a:ext cx="5978525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121525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54975" y="304800"/>
            <a:ext cx="90488" cy="16002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029" name="Picture 12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054975" y="6292850"/>
            <a:ext cx="7842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175625" y="304800"/>
            <a:ext cx="6635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054975" y="304800"/>
            <a:ext cx="90488" cy="16002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8054975" y="304800"/>
            <a:ext cx="90488" cy="16002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8054975" y="304800"/>
            <a:ext cx="90488" cy="16002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86" r:id="rId13"/>
    <p:sldLayoutId id="2147484099" r:id="rId14"/>
    <p:sldLayoutId id="2147484085" r:id="rId15"/>
    <p:sldLayoutId id="2147484100" r:id="rId16"/>
    <p:sldLayoutId id="2147484101" r:id="rId17"/>
    <p:sldLayoutId id="2147484102" r:id="rId18"/>
    <p:sldLayoutId id="2147484103" r:id="rId19"/>
    <p:sldLayoutId id="2147484104" r:id="rId2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24388" y="4624388"/>
            <a:ext cx="4214812" cy="933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Sample PowerPoint Presentation</a:t>
            </a:r>
            <a:endParaRPr lang="en-US" dirty="0"/>
          </a:p>
        </p:txBody>
      </p:sp>
      <p:sp>
        <p:nvSpPr>
          <p:cNvPr id="24578" name="Subtitle 4"/>
          <p:cNvSpPr>
            <a:spLocks noGrp="1"/>
          </p:cNvSpPr>
          <p:nvPr>
            <p:ph type="subTitle" idx="1"/>
          </p:nvPr>
        </p:nvSpPr>
        <p:spPr>
          <a:xfrm>
            <a:off x="4624388" y="5562600"/>
            <a:ext cx="4214812" cy="749300"/>
          </a:xfrm>
        </p:spPr>
        <p:txBody>
          <a:bodyPr/>
          <a:lstStyle/>
          <a:p>
            <a:pPr eaLnBrk="1" hangingPunct="1"/>
            <a:r>
              <a:rPr lang="en-US" smtClean="0"/>
              <a:t>a classic business communication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81000" y="2374900"/>
            <a:ext cx="6181725" cy="1358900"/>
          </a:xfrm>
        </p:spPr>
        <p:txBody>
          <a:bodyPr/>
          <a:lstStyle/>
          <a:p>
            <a:pPr eaLnBrk="1" hangingPunct="1"/>
            <a:r>
              <a:rPr lang="en-US" smtClean="0"/>
              <a:t>Teaser opening of Slide Show text here</a:t>
            </a:r>
          </a:p>
        </p:txBody>
      </p:sp>
      <p:sp>
        <p:nvSpPr>
          <p:cNvPr id="25602" name="Text Placeholder 2"/>
          <p:cNvSpPr>
            <a:spLocks noGrp="1"/>
          </p:cNvSpPr>
          <p:nvPr>
            <p:ph type="body" sz="half" idx="2"/>
          </p:nvPr>
        </p:nvSpPr>
        <p:spPr>
          <a:xfrm>
            <a:off x="381000" y="3733800"/>
            <a:ext cx="6180138" cy="2392363"/>
          </a:xfrm>
        </p:spPr>
        <p:txBody>
          <a:bodyPr/>
          <a:lstStyle/>
          <a:p>
            <a:pPr eaLnBrk="1" hangingPunct="1"/>
            <a:r>
              <a:rPr lang="en-US" sz="2100" smtClean="0"/>
              <a:t>Subtext here if needed</a:t>
            </a:r>
          </a:p>
        </p:txBody>
      </p:sp>
      <p:pic>
        <p:nvPicPr>
          <p:cNvPr id="25603" name="Picture Placeholder 5" descr="677-02600464n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427" r="-427"/>
          <a:stretch>
            <a:fillRect/>
          </a:stretch>
        </p:blipFill>
        <p:spPr>
          <a:xfrm>
            <a:off x="6802438" y="2374900"/>
            <a:ext cx="2057400" cy="20399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98475" y="484188"/>
            <a:ext cx="6511925" cy="1116012"/>
          </a:xfrm>
        </p:spPr>
        <p:txBody>
          <a:bodyPr/>
          <a:lstStyle/>
          <a:p>
            <a:pPr eaLnBrk="1" hangingPunct="1"/>
            <a:r>
              <a:rPr lang="en-US" smtClean="0"/>
              <a:t>Slide Header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3"/>
          <p:cNvSpPr>
            <a:spLocks noGrp="1"/>
          </p:cNvSpPr>
          <p:nvPr>
            <p:ph type="title"/>
          </p:nvPr>
        </p:nvSpPr>
        <p:spPr>
          <a:xfrm>
            <a:off x="1828800" y="2571750"/>
            <a:ext cx="4733925" cy="1162050"/>
          </a:xfrm>
        </p:spPr>
        <p:txBody>
          <a:bodyPr/>
          <a:lstStyle/>
          <a:p>
            <a:pPr eaLnBrk="1" hangingPunct="1"/>
            <a:r>
              <a:rPr lang="en-US" smtClean="0"/>
              <a:t>Click to add title</a:t>
            </a:r>
          </a:p>
        </p:txBody>
      </p:sp>
      <p:sp>
        <p:nvSpPr>
          <p:cNvPr id="27650" name="Text Placeholder 5"/>
          <p:cNvSpPr>
            <a:spLocks noGrp="1"/>
          </p:cNvSpPr>
          <p:nvPr>
            <p:ph type="body" sz="half" idx="2"/>
          </p:nvPr>
        </p:nvSpPr>
        <p:spPr>
          <a:xfrm>
            <a:off x="1828800" y="3733800"/>
            <a:ext cx="4732338" cy="2392363"/>
          </a:xfrm>
        </p:spPr>
        <p:txBody>
          <a:bodyPr/>
          <a:lstStyle/>
          <a:p>
            <a:pPr marL="342900" indent="-342900" eaLnBrk="1" hangingPunct="1">
              <a:buClr>
                <a:schemeClr val="bg1"/>
              </a:buClr>
              <a:buFont typeface="Arial" charset="0"/>
              <a:buAutoNum type="arabicPeriod"/>
            </a:pPr>
            <a:r>
              <a:rPr lang="en-US" sz="1800" smtClean="0"/>
              <a:t>Point one</a:t>
            </a:r>
          </a:p>
          <a:p>
            <a:pPr marL="342900" indent="-342900" eaLnBrk="1" hangingPunct="1">
              <a:buClr>
                <a:schemeClr val="bg1"/>
              </a:buClr>
              <a:buFont typeface="Arial" charset="0"/>
              <a:buAutoNum type="arabicPeriod"/>
            </a:pPr>
            <a:r>
              <a:rPr lang="en-US" sz="1800" smtClean="0"/>
              <a:t>Point two</a:t>
            </a:r>
          </a:p>
          <a:p>
            <a:pPr marL="342900" indent="-342900" eaLnBrk="1" hangingPunct="1">
              <a:buClr>
                <a:schemeClr val="bg1"/>
              </a:buClr>
              <a:buFont typeface="Arial" charset="0"/>
              <a:buAutoNum type="arabicPeriod"/>
            </a:pPr>
            <a:r>
              <a:rPr lang="en-US" sz="1800" smtClean="0"/>
              <a:t>Point three</a:t>
            </a:r>
          </a:p>
          <a:p>
            <a:pPr marL="342900" indent="-342900" eaLnBrk="1" hangingPunct="1">
              <a:buClr>
                <a:schemeClr val="bg1"/>
              </a:buClr>
              <a:buFont typeface="Arial" charset="0"/>
              <a:buAutoNum type="arabicPeriod"/>
            </a:pPr>
            <a:r>
              <a:rPr lang="en-US" sz="1800" smtClean="0"/>
              <a:t>Point four</a:t>
            </a:r>
          </a:p>
        </p:txBody>
      </p:sp>
      <p:pic>
        <p:nvPicPr>
          <p:cNvPr id="27651" name="Picture Placeholder 7" descr="618-01045200n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427" r="-427"/>
          <a:stretch>
            <a:fillRect/>
          </a:stretch>
        </p:blipFill>
        <p:spPr>
          <a:xfrm>
            <a:off x="6802438" y="2374900"/>
            <a:ext cx="2057400" cy="20399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498475" y="484188"/>
            <a:ext cx="6511925" cy="1116012"/>
          </a:xfrm>
        </p:spPr>
        <p:txBody>
          <a:bodyPr/>
          <a:lstStyle/>
          <a:p>
            <a:pPr eaLnBrk="1" hangingPunct="1"/>
            <a:r>
              <a:rPr lang="en-US" smtClean="0"/>
              <a:t>Slide Header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r>
              <a:rPr lang="en-US" smtClean="0"/>
              <a:t>Click to add text. Click to add text.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ASCE </a:t>
            </a:r>
            <a:r>
              <a:rPr lang="en-US" sz="3500" smtClean="0"/>
              <a:t>PowerPoint</a:t>
            </a:r>
          </a:p>
        </p:txBody>
      </p:sp>
      <p:sp>
        <p:nvSpPr>
          <p:cNvPr id="29698" name="Text Placeholder 6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8"/>
          </a:xfrm>
        </p:spPr>
        <p:txBody>
          <a:bodyPr/>
          <a:lstStyle/>
          <a:p>
            <a:pPr eaLnBrk="1" hangingPunct="1"/>
            <a:r>
              <a:rPr lang="en-US" smtClean="0"/>
              <a:t>Classic Business Communication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653</TotalTime>
  <Words>161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ASCE_template_colors</vt:lpstr>
      <vt:lpstr>Sample PowerPoint Presentation</vt:lpstr>
      <vt:lpstr>Teaser opening of Slide Show text here</vt:lpstr>
      <vt:lpstr>Slide Header</vt:lpstr>
      <vt:lpstr>Click to add title</vt:lpstr>
      <vt:lpstr>Slide Header</vt:lpstr>
      <vt:lpstr>ASCE PowerPoint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45</cp:revision>
  <dcterms:created xsi:type="dcterms:W3CDTF">2010-11-08T20:50:29Z</dcterms:created>
  <dcterms:modified xsi:type="dcterms:W3CDTF">2010-11-08T20:52:00Z</dcterms:modified>
</cp:coreProperties>
</file>