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248"/>
    <p:restoredTop sz="94674"/>
  </p:normalViewPr>
  <p:slideViewPr>
    <p:cSldViewPr snapToGrid="0" snapToObjects="1">
      <p:cViewPr>
        <p:scale>
          <a:sx n="240" d="100"/>
          <a:sy n="240" d="100"/>
        </p:scale>
        <p:origin x="-1728" y="-4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0F62-74B6-B848-B11E-6EA8A519A688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10B92-7100-6545-B0A2-7670778F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2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0B92-7100-6545-B0A2-7670778F8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620128"/>
            <a:ext cx="9144000" cy="1549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1744" y="4780179"/>
            <a:ext cx="5571624" cy="324520"/>
          </a:xfrm>
        </p:spPr>
        <p:txBody>
          <a:bodyPr anchor="t" anchorCtr="0">
            <a:noAutofit/>
          </a:bodyPr>
          <a:lstStyle>
            <a:lvl1pPr>
              <a:defRPr sz="1800" b="1" i="0" cap="all" baseline="0">
                <a:solidFill>
                  <a:srgbClr val="005DAC"/>
                </a:solidFill>
              </a:defRPr>
            </a:lvl1pPr>
          </a:lstStyle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32530" y="5075824"/>
            <a:ext cx="5570838" cy="32248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005DAC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31744" y="5369437"/>
            <a:ext cx="5571624" cy="2956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i="1" baseline="0">
                <a:solidFill>
                  <a:srgbClr val="005DAC"/>
                </a:solidFill>
              </a:defRPr>
            </a:lvl1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331744" y="5653867"/>
            <a:ext cx="5571624" cy="31379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005DAC"/>
                </a:solidFill>
              </a:defRPr>
            </a:lvl1pPr>
          </a:lstStyle>
          <a:p>
            <a:pPr lvl="0"/>
            <a:r>
              <a:rPr lang="en-US" dirty="0" smtClean="0"/>
              <a:t>Additional Information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1" y="4912181"/>
            <a:ext cx="2516040" cy="9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6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F0E5-E880-F94F-8A93-DE93CCDBBA94}" type="datetime1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3A3E-35F2-0A4E-B054-29BDB231FD99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355-C5FE-D44D-BF40-9E6808733F47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4FB-FCA7-0849-AF85-6CDAA3E19663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C3AB-3FC4-0547-9C35-36C6B0790894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620128"/>
            <a:ext cx="9144000" cy="1549666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1744" y="4780179"/>
            <a:ext cx="5571624" cy="324520"/>
          </a:xfrm>
        </p:spPr>
        <p:txBody>
          <a:bodyPr anchor="t" anchorCtr="0">
            <a:noAutofit/>
          </a:bodyPr>
          <a:lstStyle>
            <a:lvl1pPr>
              <a:defRPr sz="18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32530" y="5075824"/>
            <a:ext cx="5570838" cy="32248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31744" y="5369437"/>
            <a:ext cx="5571624" cy="2956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331744" y="5653867"/>
            <a:ext cx="5571624" cy="31379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Additional Information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0" y="4905385"/>
            <a:ext cx="2547257" cy="98828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1258" y="4907306"/>
            <a:ext cx="1435100" cy="5588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620128"/>
            <a:ext cx="9144000" cy="1549666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331744" y="4780179"/>
            <a:ext cx="5571624" cy="324520"/>
          </a:xfrm>
        </p:spPr>
        <p:txBody>
          <a:bodyPr anchor="t" anchorCtr="0">
            <a:noAutofit/>
          </a:bodyPr>
          <a:lstStyle>
            <a:lvl1pPr>
              <a:defRPr sz="18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32530" y="5075824"/>
            <a:ext cx="5570838" cy="32248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31744" y="5369437"/>
            <a:ext cx="5571624" cy="2956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331744" y="5653867"/>
            <a:ext cx="5571624" cy="31379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Additional Information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0" y="4905385"/>
            <a:ext cx="2547257" cy="9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5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C84D-2A44-4A46-8558-23CC07720F6E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6E19-642C-B746-A237-BDA73D084EA9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10063"/>
            <a:ext cx="7886700" cy="1039630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7668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D43E-4108-2848-AACF-214DABB8EEE3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CEF1-7C6C-3947-98E5-AFE491D7F572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0AAF-95C3-8B41-AF97-1D6139BD2E2C}" type="datetime1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4771-9290-3F40-9337-ECB93B4F9991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778" y="5879305"/>
            <a:ext cx="738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81A2-3963-CE44-9988-A820C176BD0A}" type="datetime1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5879305"/>
            <a:ext cx="73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2765" y="5879305"/>
            <a:ext cx="391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FBD1-28A6-954C-BAB6-E3DC200D5C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897"/>
            <a:ext cx="9144000" cy="546103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134754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83" y="6411349"/>
            <a:ext cx="2688429" cy="35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4B3E3"/>
        </a:buClr>
        <a:buFont typeface="Wingdings" charset="2"/>
        <a:buChar char="§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1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314F90"/>
      </a:dk1>
      <a:lt1>
        <a:srgbClr val="FFFFFF"/>
      </a:lt1>
      <a:dk2>
        <a:srgbClr val="44546A"/>
      </a:dk2>
      <a:lt2>
        <a:srgbClr val="E7E6E6"/>
      </a:lt2>
      <a:accent1>
        <a:srgbClr val="33B2E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7704</TotalTime>
  <Words>3</Words>
  <Application>Microsoft Macintosh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Breiner</dc:creator>
  <cp:lastModifiedBy>Katie Breiner</cp:lastModifiedBy>
  <cp:revision>20</cp:revision>
  <dcterms:created xsi:type="dcterms:W3CDTF">2016-02-16T01:26:33Z</dcterms:created>
  <dcterms:modified xsi:type="dcterms:W3CDTF">2018-01-18T21:23:46Z</dcterms:modified>
</cp:coreProperties>
</file>