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66" r:id="rId1"/>
  </p:sldMasterIdLst>
  <p:notesMasterIdLst>
    <p:notesMasterId r:id="rId4"/>
  </p:notesMasterIdLst>
  <p:handoutMasterIdLst>
    <p:handoutMasterId r:id="rId5"/>
  </p:handoutMasterIdLst>
  <p:sldIdLst>
    <p:sldId id="276" r:id="rId2"/>
    <p:sldId id="281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2C59A8"/>
    <a:srgbClr val="DFAD31"/>
    <a:srgbClr val="CFB131"/>
    <a:srgbClr val="CFB041"/>
    <a:srgbClr val="DACB6C"/>
    <a:srgbClr val="777877"/>
    <a:srgbClr val="D5BF56"/>
    <a:srgbClr val="CA264A"/>
    <a:srgbClr val="6EC131"/>
    <a:srgbClr val="B9854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6168" autoAdjust="0"/>
    <p:restoredTop sz="94660"/>
  </p:normalViewPr>
  <p:slideViewPr>
    <p:cSldViewPr snapToObjects="1">
      <p:cViewPr varScale="1">
        <p:scale>
          <a:sx n="150" d="100"/>
          <a:sy n="150" d="100"/>
        </p:scale>
        <p:origin x="-1112" y="-96"/>
      </p:cViewPr>
      <p:guideLst>
        <p:guide orient="horz" pos="408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E30F33-C422-476F-8DC4-693547460C7A}" type="datetime1">
              <a:rPr lang="en-US"/>
              <a:pPr>
                <a:defRPr/>
              </a:pPr>
              <a:t>12/8/10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A3A8C5-1DA3-4C88-B7BB-064D9A08D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09A68A-6D28-432D-BDC1-9841483A0076}" type="datetime1">
              <a:rPr lang="en-US"/>
              <a:pPr>
                <a:defRPr/>
              </a:pPr>
              <a:t>12/8/10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74808-8F12-4646-905F-5C464186F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df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282574" y="6477000"/>
            <a:ext cx="8556626" cy="97534"/>
          </a:xfrm>
          <a:prstGeom prst="rect">
            <a:avLst/>
          </a:prstGeom>
          <a:solidFill>
            <a:srgbClr val="DF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4" name="Rectangle 6"/>
          <p:cNvSpPr/>
          <p:nvPr/>
        </p:nvSpPr>
        <p:spPr>
          <a:xfrm>
            <a:off x="282574" y="381000"/>
            <a:ext cx="8556625" cy="6019800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629400" cy="1828800"/>
          </a:xfrm>
        </p:spPr>
        <p:txBody>
          <a:bodyPr anchor="ctr">
            <a:normAutofit/>
          </a:bodyPr>
          <a:lstStyle>
            <a:lvl1pPr algn="ctr">
              <a:defRPr sz="35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93677"/>
            <a:ext cx="6629400" cy="463924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1" name="Rectangle 6"/>
          <p:cNvSpPr/>
          <p:nvPr userDrawn="1"/>
        </p:nvSpPr>
        <p:spPr>
          <a:xfrm>
            <a:off x="282574" y="228602"/>
            <a:ext cx="8556626" cy="100584"/>
          </a:xfrm>
          <a:prstGeom prst="rect">
            <a:avLst/>
          </a:prstGeom>
          <a:solidFill>
            <a:srgbClr val="DF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295400" y="3657600"/>
            <a:ext cx="6629400" cy="762000"/>
          </a:xfrm>
        </p:spPr>
        <p:txBody>
          <a:bodyPr/>
          <a:lstStyle>
            <a:lvl1pPr algn="ctr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 descr="ASCE_logo_tagline_regmrk_white.eps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429000" y="4699062"/>
            <a:ext cx="2212848" cy="8549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371600"/>
            <a:ext cx="3460658" cy="5202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0EA7CFAA-D579-4896-B2DA-A01FBF73588A}" type="datetimeFigureOut">
              <a:rPr lang="en-US" smtClean="0"/>
              <a:pPr>
                <a:defRPr/>
              </a:pPr>
              <a:t>12/8/10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74" y="1981200"/>
            <a:ext cx="7556313" cy="3898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763ECABF-3ED4-4A39-84E1-4536782F5BC5}" type="datetimeFigureOut">
              <a:rPr lang="en-US" smtClean="0"/>
              <a:pPr>
                <a:defRPr/>
              </a:pPr>
              <a:t>12/8/10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1047" y="1295398"/>
            <a:ext cx="1129553" cy="5181600"/>
          </a:xfrm>
        </p:spPr>
        <p:txBody>
          <a:bodyPr vert="eaVert"/>
          <a:lstStyle>
            <a:lvl1pPr>
              <a:defRPr>
                <a:solidFill>
                  <a:srgbClr val="2C59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295399"/>
            <a:ext cx="6947647" cy="5181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405385" y="228600"/>
            <a:ext cx="8454454" cy="6345238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8"/>
          <p:cNvSpPr/>
          <p:nvPr/>
        </p:nvSpPr>
        <p:spPr>
          <a:xfrm>
            <a:off x="304800" y="228600"/>
            <a:ext cx="100584" cy="6345238"/>
          </a:xfrm>
          <a:prstGeom prst="rect">
            <a:avLst/>
          </a:prstGeom>
          <a:solidFill>
            <a:srgbClr val="DF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371600"/>
            <a:ext cx="3657600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371600"/>
            <a:ext cx="4439322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B3B10F5-3944-4C35-BA9A-8BC09C56FBC7}" type="datetimeFigureOut">
              <a:rPr lang="en-US" smtClean="0"/>
              <a:pPr>
                <a:defRPr/>
              </a:pPr>
              <a:t>12/8/10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371600"/>
            <a:ext cx="834068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834068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F51FA2E-A90C-41A7-BFCD-245AFE31336B}" type="datetimeFigureOut">
              <a:rPr lang="en-US" smtClean="0"/>
              <a:pPr>
                <a:defRPr/>
              </a:pPr>
              <a:t>12/8/10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47800"/>
            <a:ext cx="3657600" cy="25041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47800"/>
            <a:ext cx="3657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7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3BD8E536-A8AF-4EBA-8C88-C0321BBF7A57}" type="datetimeFigureOut">
              <a:rPr lang="en-US" smtClean="0"/>
              <a:pPr>
                <a:defRPr/>
              </a:pPr>
              <a:t>12/8/10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371600"/>
            <a:ext cx="365741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371600"/>
            <a:ext cx="3657600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9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86C938D3-FEF1-408B-B7F6-69DCE3677BDC}" type="datetimeFigureOut">
              <a:rPr lang="en-US" smtClean="0"/>
              <a:pPr>
                <a:defRPr/>
              </a:pPr>
              <a:t>12/8/10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E9F766DF-978A-4A1B-A93A-E1B6B1C08712}" type="datetimeFigureOut">
              <a:rPr lang="en-US" smtClean="0"/>
              <a:pPr>
                <a:defRPr/>
              </a:pPr>
              <a:t>12/8/10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82575" y="228600"/>
            <a:ext cx="345884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1" y="1447800"/>
            <a:ext cx="480377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flipH="1">
            <a:off x="3741420" y="228600"/>
            <a:ext cx="45720" cy="990600"/>
          </a:xfrm>
          <a:prstGeom prst="rect">
            <a:avLst/>
          </a:prstGeom>
          <a:solidFill>
            <a:srgbClr val="DF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d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514600" y="228600"/>
            <a:ext cx="6324601" cy="990600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1" y="1447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2468880" y="228600"/>
            <a:ext cx="45720" cy="990600"/>
          </a:xfrm>
          <a:prstGeom prst="rect">
            <a:avLst/>
          </a:prstGeom>
          <a:solidFill>
            <a:srgbClr val="DF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304801" y="228600"/>
            <a:ext cx="2164079" cy="990600"/>
          </a:xfrm>
          <a:prstGeom prst="rect">
            <a:avLst/>
          </a:prstGeom>
          <a:solidFill>
            <a:srgbClr val="777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8" name="Picture 7" descr="ASCE_logo_notag_regmark_white.eps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533400" y="465167"/>
            <a:ext cx="1691640" cy="5254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9" r:id="rId11"/>
    <p:sldLayoutId id="21474840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CE_template_colors">
  <a:themeElements>
    <a:clrScheme name="ASCE">
      <a:dk1>
        <a:srgbClr val="003366"/>
      </a:dk1>
      <a:lt1>
        <a:sysClr val="window" lastClr="FFFFFF"/>
      </a:lt1>
      <a:dk2>
        <a:srgbClr val="4E5050"/>
      </a:dk2>
      <a:lt2>
        <a:srgbClr val="FFFFFF"/>
      </a:lt2>
      <a:accent1>
        <a:srgbClr val="7F7F7F"/>
      </a:accent1>
      <a:accent2>
        <a:srgbClr val="CCCCCC"/>
      </a:accent2>
      <a:accent3>
        <a:srgbClr val="005DAB"/>
      </a:accent3>
      <a:accent4>
        <a:srgbClr val="003366"/>
      </a:accent4>
      <a:accent5>
        <a:srgbClr val="990000"/>
      </a:accent5>
      <a:accent6>
        <a:srgbClr val="999999"/>
      </a:accent6>
      <a:hlink>
        <a:srgbClr val="ADADAD"/>
      </a:hlink>
      <a:folHlink>
        <a:srgbClr val="D500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ASCE_template_colors.thmx</Template>
  <TotalTime>714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ASCE_template_colors</vt:lpstr>
      <vt:lpstr>Slide 1</vt:lpstr>
      <vt:lpstr>Slide 2</vt:lpstr>
    </vt:vector>
  </TitlesOfParts>
  <Company>Breckenridge Design Group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Zimler</dc:creator>
  <cp:lastModifiedBy>Katie Linnell</cp:lastModifiedBy>
  <cp:revision>49</cp:revision>
  <dcterms:created xsi:type="dcterms:W3CDTF">2010-12-08T14:41:14Z</dcterms:created>
  <dcterms:modified xsi:type="dcterms:W3CDTF">2010-12-08T14:41:46Z</dcterms:modified>
</cp:coreProperties>
</file>