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5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4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3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37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8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07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10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0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0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1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017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2729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4AB0-324B-574E-9FB3-D14F3057EA42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D062-7A1A-5D4B-862A-3E1A9E35D3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9144001" cy="1182951"/>
          </a:xfrm>
          <a:prstGeom prst="rect">
            <a:avLst/>
          </a:prstGeom>
          <a:solidFill>
            <a:srgbClr val="151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EI_Congress_TitleBlock_ver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8" y="150119"/>
            <a:ext cx="3205290" cy="958120"/>
          </a:xfrm>
          <a:prstGeom prst="rect">
            <a:avLst/>
          </a:prstGeom>
        </p:spPr>
      </p:pic>
      <p:pic>
        <p:nvPicPr>
          <p:cNvPr id="10" name="Picture 9" descr="shutterstock_113456035.jpg"/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92" t="18841" r="6886" b="13435"/>
          <a:stretch/>
        </p:blipFill>
        <p:spPr>
          <a:xfrm>
            <a:off x="3922191" y="0"/>
            <a:ext cx="1943097" cy="1182951"/>
          </a:xfrm>
          <a:prstGeom prst="rect">
            <a:avLst/>
          </a:prstGeom>
          <a:ln w="19050" cmpd="sng">
            <a:noFill/>
          </a:ln>
        </p:spPr>
      </p:pic>
      <p:pic>
        <p:nvPicPr>
          <p:cNvPr id="11" name="Picture 10" descr="shutterstock_16330222.jpg"/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29" t="12907" r="32900" b="30938"/>
          <a:stretch/>
        </p:blipFill>
        <p:spPr>
          <a:xfrm>
            <a:off x="5865289" y="0"/>
            <a:ext cx="1680265" cy="1182951"/>
          </a:xfrm>
          <a:prstGeom prst="rect">
            <a:avLst/>
          </a:prstGeom>
          <a:ln w="19050" cmpd="sng">
            <a:noFill/>
          </a:ln>
        </p:spPr>
      </p:pic>
      <p:pic>
        <p:nvPicPr>
          <p:cNvPr id="12" name="Picture 11" descr="shutterstock_54910321.jpg"/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09" t="13987" b="4817"/>
          <a:stretch/>
        </p:blipFill>
        <p:spPr>
          <a:xfrm>
            <a:off x="7350872" y="0"/>
            <a:ext cx="1818030" cy="1182951"/>
          </a:xfrm>
          <a:prstGeom prst="rect">
            <a:avLst/>
          </a:prstGeom>
          <a:ln w="19050" cmpd="sng">
            <a:noFill/>
          </a:ln>
        </p:spPr>
      </p:pic>
      <p:cxnSp>
        <p:nvCxnSpPr>
          <p:cNvPr id="14" name="Straight Connector 13"/>
          <p:cNvCxnSpPr/>
          <p:nvPr userDrawn="1"/>
        </p:nvCxnSpPr>
        <p:spPr>
          <a:xfrm>
            <a:off x="3934641" y="0"/>
            <a:ext cx="0" cy="120173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865288" y="0"/>
            <a:ext cx="0" cy="120173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354531" y="0"/>
            <a:ext cx="0" cy="120173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55B8-6EDA-D540-8B17-7FFBF861224D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041B-F881-5946-AA3B-DEFAB2F965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68099" y="263164"/>
            <a:ext cx="5607520" cy="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02" y="4341922"/>
            <a:ext cx="3427506" cy="2573203"/>
          </a:xfrm>
          <a:prstGeom prst="rect">
            <a:avLst/>
          </a:prstGeom>
        </p:spPr>
      </p:pic>
      <p:pic>
        <p:nvPicPr>
          <p:cNvPr id="18" name="Picture 17" descr="shutterstock_113456035_s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9" t="10254" r="2384" b="11363"/>
          <a:stretch/>
        </p:blipFill>
        <p:spPr>
          <a:xfrm>
            <a:off x="5813787" y="0"/>
            <a:ext cx="3430921" cy="22803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3867" t="3204" r="5756" b="18057"/>
          <a:stretch/>
        </p:blipFill>
        <p:spPr>
          <a:xfrm>
            <a:off x="5813787" y="2280314"/>
            <a:ext cx="3430921" cy="2348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" y="0"/>
            <a:ext cx="5817203" cy="6858000"/>
          </a:xfrm>
          <a:prstGeom prst="rect">
            <a:avLst/>
          </a:prstGeom>
          <a:solidFill>
            <a:srgbClr val="151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EI_Congress_TitleBlo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6" y="1047047"/>
            <a:ext cx="5267585" cy="44825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267440"/>
            <a:ext cx="5817202" cy="628112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4078" y="6392544"/>
            <a:ext cx="6431696" cy="54173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813788" y="-45446"/>
            <a:ext cx="3414" cy="6979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3788" y="2280314"/>
            <a:ext cx="3867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3788" y="4628896"/>
            <a:ext cx="3867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09243" y="6267440"/>
            <a:ext cx="5923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7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3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8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Linnell</dc:creator>
  <cp:lastModifiedBy>Katie Linnell</cp:lastModifiedBy>
  <cp:revision>6</cp:revision>
  <dcterms:created xsi:type="dcterms:W3CDTF">2013-01-16T22:04:30Z</dcterms:created>
  <dcterms:modified xsi:type="dcterms:W3CDTF">2013-02-04T22:17:34Z</dcterms:modified>
</cp:coreProperties>
</file>