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401A-2C14-49D3-9954-586C6652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5C3DD-FDC8-4CD2-B6FD-60156FF13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DEAA-3DC2-497D-9D6D-760905B2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2CD-BB87-417D-BFFB-340B27534922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FDAAE-43DD-452D-B089-0C93C5A4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2A41-00DE-4309-B3B9-D700D381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6BC3-AAA2-47EC-AE13-3032144C2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35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082C-60F4-442E-9CA4-F3DC54D7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08B97-01F8-4C3E-99F4-577F5C296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BFD4-E9BE-4041-AE52-CD05C318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2CD-BB87-417D-BFFB-340B27534922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FD8C-73D4-4CD3-8D7F-DB0961CE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D199-A266-4BA6-A452-F2E684B6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6BC3-AAA2-47EC-AE13-3032144C2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75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D762E-E52D-4BA6-B7CF-3F7097B05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F13F8-2FC4-4C33-B6A2-F28F198C9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B287-07C4-4395-AAB1-66ADC6A9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2CD-BB87-417D-BFFB-340B27534922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BA2A-6D4A-4C3C-80C0-1C081177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095A-F1FA-43D4-B69A-8964F37D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6BC3-AAA2-47EC-AE13-3032144C2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FB6E-AF01-4622-9D7A-5E163ED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FD14-EC9B-4E5A-9157-27B4FE04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DFBF-E1E1-4717-82D5-B9444065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2CD-BB87-417D-BFFB-340B27534922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2C74-A438-47B5-815B-913F813C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6328-A901-45DF-A5C7-69D7CB6A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6BC3-AAA2-47EC-AE13-3032144C2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53C9-054F-4F95-87BC-CC5F5060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AB3BF-67DF-4B9D-9EDB-3B4B6188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4B74-5C3A-4B94-8077-98414055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2CD-BB87-417D-BFFB-340B27534922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D512-19B4-490B-B46D-50D34A22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2EEA2-9013-4889-9F5C-9C5C46BE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6BC3-AAA2-47EC-AE13-3032144C2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591C-C1C6-4A05-B917-1FB1EE03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495F-68FE-4158-80B0-299FA0870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32647-54AE-4222-8A40-68F8CB95C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0525D-9B9D-4E70-9DDF-9759AF4B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2CD-BB87-417D-BFFB-340B27534922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ACFBE-BF13-436B-BB2F-F68ED5A4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E0F89-1C8F-4EEE-B8FF-2FC237BF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6BC3-AAA2-47EC-AE13-3032144C2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49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9E95-CDA6-4567-93EC-E6D13D73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1A263-7494-46B9-AC8B-8F2B638DF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C27C2-7235-43DE-AEA9-BA17CE6E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A9C6D-FDF4-4310-9DB8-99CB83DAC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0078B-8E45-4C8F-839D-9379ABE05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D0580-BD24-4536-B378-1C043658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2CD-BB87-417D-BFFB-340B27534922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0E3EB-330F-4933-B2BF-78F1BD0C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EE66F-6779-4CD2-94FE-B73217BD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6BC3-AAA2-47EC-AE13-3032144C2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8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1672-7434-4C65-9AA8-FBC9E273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83022-0EAA-4364-9F84-A76FC00C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2CD-BB87-417D-BFFB-340B27534922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8A469-AEB5-4DD2-AA44-D17A5ADC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BE887-E47C-4A33-8DB5-3E60AE64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6BC3-AAA2-47EC-AE13-3032144C2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1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ADDBA-C555-47CC-8EAF-CF2A4C73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2CD-BB87-417D-BFFB-340B27534922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DAB1D-3338-4E12-96F5-6F7EF77A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25A2D-8BB5-4582-AB04-2484FECD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6BC3-AAA2-47EC-AE13-3032144C2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0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49B9-6E9E-4956-873E-D93A3822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A94D-BA8E-4483-BF08-D4E7901D9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5B413-7036-4A0D-8392-03B5D5523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0E92-6DB2-4D0F-B5BF-7D8633EC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2CD-BB87-417D-BFFB-340B27534922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D7839-AF23-437B-907E-4A638361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DD513-02EB-498A-B178-6331C4D2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6BC3-AAA2-47EC-AE13-3032144C2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0891-3407-45A5-8DF4-3F9131E1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85700-76E9-406A-9D6A-85A60E1A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68A19-5C53-42EE-9BFA-9B12B8C8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8A7BF-F3C0-47EF-AE91-BAB48D23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22CD-BB87-417D-BFFB-340B27534922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6C7D9-28B8-4187-A58B-BB5EE5C6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08F1-0C75-4759-95F8-3EA18922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6BC3-AAA2-47EC-AE13-3032144C2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54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61AE6-6673-4241-97F3-9C8C856F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CCE4B-F4EC-4226-971C-B039AFF57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345A-0005-4688-9F81-57A798BEB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22CD-BB87-417D-BFFB-340B27534922}" type="datetimeFigureOut">
              <a:rPr lang="en-GB" smtClean="0"/>
              <a:t>19/04/2020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8C98-0E87-45D1-AB8A-1B047368B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45C40-6DAE-4862-9E19-9C8FFD53E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6BC3-AAA2-47EC-AE13-3032144C2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2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7B45C5-DDFE-4E06-8520-915D361E6A6D}"/>
              </a:ext>
            </a:extLst>
          </p:cNvPr>
          <p:cNvSpPr/>
          <p:nvPr/>
        </p:nvSpPr>
        <p:spPr>
          <a:xfrm>
            <a:off x="1009124" y="1267233"/>
            <a:ext cx="1778466" cy="16106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2B6E6-95D9-403C-951E-AD7B2A0E1C31}"/>
              </a:ext>
            </a:extLst>
          </p:cNvPr>
          <p:cNvSpPr/>
          <p:nvPr/>
        </p:nvSpPr>
        <p:spPr>
          <a:xfrm>
            <a:off x="1199624" y="1397463"/>
            <a:ext cx="1359017" cy="35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Convolution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02971-6D54-486D-97C5-B95CBB131180}"/>
              </a:ext>
            </a:extLst>
          </p:cNvPr>
          <p:cNvSpPr/>
          <p:nvPr/>
        </p:nvSpPr>
        <p:spPr>
          <a:xfrm>
            <a:off x="1199624" y="2330039"/>
            <a:ext cx="1359017" cy="35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Convolution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B054B2-46E8-470B-9C4F-16DB93479B52}"/>
              </a:ext>
            </a:extLst>
          </p:cNvPr>
          <p:cNvSpPr/>
          <p:nvPr/>
        </p:nvSpPr>
        <p:spPr>
          <a:xfrm>
            <a:off x="1199624" y="1936110"/>
            <a:ext cx="1359017" cy="211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Convolution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153DB-488F-4E91-89C3-0F5F779A811D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879133" y="1753298"/>
            <a:ext cx="0" cy="182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780CE4-951C-4C00-91D7-584EA56D76C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1879133" y="2147227"/>
            <a:ext cx="0" cy="182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90CA1D-EFB4-4173-B6DA-86BDA4B01A4A}"/>
              </a:ext>
            </a:extLst>
          </p:cNvPr>
          <p:cNvSpPr txBox="1"/>
          <p:nvPr/>
        </p:nvSpPr>
        <p:spPr>
          <a:xfrm>
            <a:off x="989900" y="966738"/>
            <a:ext cx="177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STGCN Block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31E160-55E7-4CC6-A09A-8CFE63A7664F}"/>
              </a:ext>
            </a:extLst>
          </p:cNvPr>
          <p:cNvSpPr/>
          <p:nvPr/>
        </p:nvSpPr>
        <p:spPr>
          <a:xfrm>
            <a:off x="3447874" y="861450"/>
            <a:ext cx="2207702" cy="2410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48BC13-A6AD-43C7-A590-5C73699B0A88}"/>
              </a:ext>
            </a:extLst>
          </p:cNvPr>
          <p:cNvSpPr/>
          <p:nvPr/>
        </p:nvSpPr>
        <p:spPr>
          <a:xfrm>
            <a:off x="3872213" y="1544722"/>
            <a:ext cx="1359017" cy="35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STGCN Block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BC7B6C-B918-4109-ABEC-BDBA679E3CA3}"/>
              </a:ext>
            </a:extLst>
          </p:cNvPr>
          <p:cNvSpPr/>
          <p:nvPr/>
        </p:nvSpPr>
        <p:spPr>
          <a:xfrm>
            <a:off x="3737989" y="1025169"/>
            <a:ext cx="1627463" cy="35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Time Series + Adjacency Matrix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611ED6-24D7-441E-B03E-3B825CCBE778}"/>
              </a:ext>
            </a:extLst>
          </p:cNvPr>
          <p:cNvSpPr/>
          <p:nvPr/>
        </p:nvSpPr>
        <p:spPr>
          <a:xfrm>
            <a:off x="3872213" y="2026339"/>
            <a:ext cx="1359017" cy="35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STGCN Block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1F5E57-9EA0-43EA-83C6-827D467E0882}"/>
              </a:ext>
            </a:extLst>
          </p:cNvPr>
          <p:cNvSpPr/>
          <p:nvPr/>
        </p:nvSpPr>
        <p:spPr>
          <a:xfrm>
            <a:off x="3872213" y="2507956"/>
            <a:ext cx="1359017" cy="35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Convolution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8D09D1-A4C0-438F-AE82-0E5E9555042D}"/>
              </a:ext>
            </a:extLst>
          </p:cNvPr>
          <p:cNvSpPr/>
          <p:nvPr/>
        </p:nvSpPr>
        <p:spPr>
          <a:xfrm>
            <a:off x="3872213" y="2985788"/>
            <a:ext cx="1359017" cy="211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 Layer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C6A59E-0C9C-4321-95E9-F4AEF9CDBB22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551721" y="1381004"/>
            <a:ext cx="1" cy="163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103535-34BA-421B-A23D-060CEE03EDA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551722" y="1924257"/>
            <a:ext cx="0" cy="102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15D36D-C1B0-4C9A-817C-8B86DC3E28CC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4551722" y="2382174"/>
            <a:ext cx="0" cy="125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533D39-430E-4DF0-B673-BD6957BF2471}"/>
              </a:ext>
            </a:extLst>
          </p:cNvPr>
          <p:cNvCxnSpPr>
            <a:cxnSpLocks/>
          </p:cNvCxnSpPr>
          <p:nvPr/>
        </p:nvCxnSpPr>
        <p:spPr>
          <a:xfrm>
            <a:off x="4551720" y="2877920"/>
            <a:ext cx="0" cy="107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D3011-6931-4621-A6D3-83FF1492D8E5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2768366" y="1120627"/>
            <a:ext cx="1103850" cy="9057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52A22F-17C5-489E-9E94-F9B2DB065A78}"/>
              </a:ext>
            </a:extLst>
          </p:cNvPr>
          <p:cNvCxnSpPr>
            <a:cxnSpLocks/>
          </p:cNvCxnSpPr>
          <p:nvPr/>
        </p:nvCxnSpPr>
        <p:spPr>
          <a:xfrm flipH="1">
            <a:off x="2749141" y="2382174"/>
            <a:ext cx="1123071" cy="5978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DEC73B2-3177-48DA-85AC-CD16C9B13406}"/>
              </a:ext>
            </a:extLst>
          </p:cNvPr>
          <p:cNvSpPr txBox="1"/>
          <p:nvPr/>
        </p:nvSpPr>
        <p:spPr>
          <a:xfrm>
            <a:off x="3662487" y="587803"/>
            <a:ext cx="177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STGCN</a:t>
            </a:r>
          </a:p>
        </p:txBody>
      </p:sp>
    </p:spTree>
    <p:extLst>
      <p:ext uri="{BB962C8B-B14F-4D97-AF65-F5344CB8AC3E}">
        <p14:creationId xmlns:p14="http://schemas.microsoft.com/office/powerpoint/2010/main" val="171813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D390E6-46F0-4085-95C5-5FE66ABFD83E}"/>
              </a:ext>
            </a:extLst>
          </p:cNvPr>
          <p:cNvSpPr/>
          <p:nvPr/>
        </p:nvSpPr>
        <p:spPr>
          <a:xfrm>
            <a:off x="3872204" y="716726"/>
            <a:ext cx="1045029" cy="12240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STGNN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98B921-3CD3-4C56-AB6B-11E40454238E}"/>
              </a:ext>
            </a:extLst>
          </p:cNvPr>
          <p:cNvSpPr/>
          <p:nvPr/>
        </p:nvSpPr>
        <p:spPr>
          <a:xfrm>
            <a:off x="1894115" y="2382241"/>
            <a:ext cx="1679510" cy="864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Day-ahead summary statistics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4426AA-8698-4E46-8037-7C836FA7CC8B}"/>
              </a:ext>
            </a:extLst>
          </p:cNvPr>
          <p:cNvSpPr/>
          <p:nvPr/>
        </p:nvSpPr>
        <p:spPr>
          <a:xfrm>
            <a:off x="3872205" y="2202627"/>
            <a:ext cx="1045028" cy="12240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154E3E-EACB-4083-BBAE-C35731B13F79}"/>
              </a:ext>
            </a:extLst>
          </p:cNvPr>
          <p:cNvSpPr/>
          <p:nvPr/>
        </p:nvSpPr>
        <p:spPr>
          <a:xfrm>
            <a:off x="5452188" y="1328746"/>
            <a:ext cx="1045028" cy="12240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3D38BD-EA8F-4F9C-A894-DF57ABE22851}"/>
              </a:ext>
            </a:extLst>
          </p:cNvPr>
          <p:cNvSpPr/>
          <p:nvPr/>
        </p:nvSpPr>
        <p:spPr>
          <a:xfrm>
            <a:off x="6957527" y="1690739"/>
            <a:ext cx="1533330" cy="5000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24682C-8213-4758-B79C-7984E0A6A10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573625" y="2814647"/>
            <a:ext cx="2985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73A694-A5E4-441B-9A5C-CE2EB386AE2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917233" y="1940767"/>
            <a:ext cx="534955" cy="873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D11D9-2BD5-406B-AE3C-B8B2DD931E0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917233" y="1328747"/>
            <a:ext cx="534955" cy="612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227AD7-DCBB-42FF-89E3-B96F7C9CE56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497216" y="1940766"/>
            <a:ext cx="4603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92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Bell</dc:creator>
  <cp:lastModifiedBy>Austin Bell</cp:lastModifiedBy>
  <cp:revision>4</cp:revision>
  <dcterms:created xsi:type="dcterms:W3CDTF">2020-04-19T13:44:34Z</dcterms:created>
  <dcterms:modified xsi:type="dcterms:W3CDTF">2020-04-22T08:31:01Z</dcterms:modified>
</cp:coreProperties>
</file>